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5" r:id="rId3"/>
    <p:sldId id="268" r:id="rId4"/>
    <p:sldId id="271" r:id="rId5"/>
    <p:sldId id="272" r:id="rId6"/>
    <p:sldId id="282" r:id="rId7"/>
    <p:sldId id="277" r:id="rId8"/>
    <p:sldId id="278" r:id="rId9"/>
    <p:sldId id="279" r:id="rId10"/>
    <p:sldId id="280" r:id="rId11"/>
    <p:sldId id="281" r:id="rId12"/>
    <p:sldId id="2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EB9"/>
    <a:srgbClr val="FBDACF"/>
    <a:srgbClr val="AC9C8E"/>
    <a:srgbClr val="F5D4C8"/>
    <a:srgbClr val="B4B5B8"/>
    <a:srgbClr val="41514E"/>
    <a:srgbClr val="5AC8B8"/>
    <a:srgbClr val="12999D"/>
    <a:srgbClr val="E4F8F6"/>
    <a:srgbClr val="9EC8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16" autoAdjust="0"/>
    <p:restoredTop sz="94660"/>
  </p:normalViewPr>
  <p:slideViewPr>
    <p:cSldViewPr snapToGrid="0">
      <p:cViewPr>
        <p:scale>
          <a:sx n="50" d="100"/>
          <a:sy n="50" d="100"/>
        </p:scale>
        <p:origin x="1142" y="7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svg>
</file>

<file path=ppt/media/image4.jpg>
</file>

<file path=ppt/media/image5.png>
</file>

<file path=ppt/media/image6.sv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8CAD4-1EA2-4DFB-9462-FCFCABFB5470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9C291-B3F4-4B32-9499-C2918CCAB2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5514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D3C7EF-25BD-45C6-BA01-E103A3DF0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5E88F9-758A-409D-9B28-CFBB6B819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DB2810-92C4-4E67-B744-FDDA684E7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3E42DE-F667-412C-9862-B5C4C2447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FE335E-040A-47FD-89C4-CE1843E22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294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8AAC78-91F2-406B-AF21-F181DF832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98C9CB-8E63-436B-8C6C-D9242EF28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1512E8-F799-4F45-961A-9754C5FB5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D61B0F-CF74-4C54-9E0E-E289BB8B6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37535E-F40E-43DF-A044-BD734F54B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34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0D9E6E3-5F2A-48D4-94F0-FA0D8DF874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9ABE9E-813C-4DB3-B9EB-91CA0CBB0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C84EE3-8D15-4A20-B233-E7886877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9FD0B-CE8B-4C73-B9B1-D389EAD9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EF235E-84ED-4C3C-82A9-32809755E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199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F0DA0C-6EBB-4D34-8503-7937F0184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5EC8F7-4029-4821-BF34-0BD6296CA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F57C8D-C0F4-494C-813F-A8AEC7B6D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CF23EA-7743-4FB7-BA17-36BF9689D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C471A8-C453-42FF-9AF2-A3204708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8190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A29A36-A326-40DE-9FB8-603DF7F0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FE12B0-C716-4113-A86E-853F09810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72D176-262A-4733-A1C2-D420FA5F4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CA2225-F76F-44C4-AFC4-65D1123F4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12F28-2CE5-4AB8-8E12-9DA80E92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943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93215A-D9E5-4876-98F7-AB1C2D96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AA79D7-ED9E-46CA-82BF-6AE7F822E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DBDD9F-8E7D-4D49-A1AD-6EE4855EC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02995-6276-4CA6-AAD8-E7A1347A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CDC508-BEBA-4922-8746-DA3BD8975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215BAB-634C-433E-B4EE-B45592FAC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16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07D79-97D9-47B0-9AC8-DB4F61E3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4526D4-19F3-44BE-B06F-A5E946047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E3DFC9-2561-4FA5-92C4-E02082795C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64F765-A780-4D7A-9420-A2AC1CF70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528EDF-BF38-4FA2-BC98-692C9C7838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6EA8B2-7DF6-40F4-A1CF-12A316A37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29318A-5624-4A45-8053-A5809CD0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4832780-7878-4BA7-8C70-E66BE9972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81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C5122-5739-435F-86EF-89EFCEEC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B617A6-77CD-48FE-8C53-671F5F4B8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E292F4-B6C2-4154-8E17-BAA11AD71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ACE0A2-AE17-4334-98D4-8D338C062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674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2F14D9-E705-402D-89DF-3F030057E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F1F0A4-C6B4-47AB-9E5D-57873D49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A72E63-7B07-45D7-BD99-DBBEF4335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030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7BE77-55C3-45CD-A92B-EE8B6DED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A64EE5-4ED4-42A9-9993-E0FCCE2B9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D9677E-D04C-4213-9FDC-56E9EB6D9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5C59F7-997F-4979-A99F-9F3ADD7B3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ED391C-63F9-4B9B-9153-6C70A804B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C9EEFDA-BAC3-4A8F-A59E-39850B60B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69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BA83E-F1BE-4E0C-9759-FDE935A46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A99815-E1AF-4C2C-9FE9-434F41B33A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D8B28E-2F76-4983-8367-34DCBBE02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B5B527-D523-4979-8F5B-691CDC8D7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46529F-483B-4E0F-AE11-510C6C629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1954BC-E872-41F0-A430-DE7F3142C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878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9987B83-1B44-4E55-8D9D-6F134CA82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5D5435-CFB8-4579-A2A6-82C8C8EFA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0C927B-FCE1-4CE8-AD5F-6BFBEF380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32778-9911-49FB-8972-8EE8274EBAAF}" type="datetimeFigureOut">
              <a:rPr lang="ko-KR" altLang="en-US" smtClean="0"/>
              <a:t>2020-07-16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2092A3-9530-49B5-A317-4AA5F398D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E13FB2-E682-4AF6-8820-EAB5C25D7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874BD-A27C-4099-A937-A208E0BA18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342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건물, 물, 거리, 도시이(가) 표시된 사진&#10;&#10;자동 생성된 설명">
            <a:extLst>
              <a:ext uri="{FF2B5EF4-FFF2-40B4-BE49-F238E27FC236}">
                <a16:creationId xmlns:a16="http://schemas.microsoft.com/office/drawing/2014/main" id="{2377E28A-6DD6-4E74-939A-ED7ACCE329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6" t="34191" r="4689" b="8658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C97081C1-ED6C-4EDC-A3A0-BA005F03507E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chemeClr val="tx1">
                  <a:lumMod val="75000"/>
                  <a:lumOff val="25000"/>
                  <a:alpha val="37000"/>
                </a:schemeClr>
              </a:gs>
              <a:gs pos="0">
                <a:schemeClr val="tx1">
                  <a:lumMod val="95000"/>
                  <a:lumOff val="5000"/>
                </a:schemeClr>
              </a:gs>
              <a:gs pos="91000">
                <a:schemeClr val="tx1">
                  <a:lumMod val="50000"/>
                  <a:lumOff val="50000"/>
                  <a:alpha val="46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3D0261-5AA8-40C1-9826-A713AC8771E4}"/>
              </a:ext>
            </a:extLst>
          </p:cNvPr>
          <p:cNvSpPr txBox="1"/>
          <p:nvPr/>
        </p:nvSpPr>
        <p:spPr>
          <a:xfrm>
            <a:off x="7863840" y="5225801"/>
            <a:ext cx="34351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</a:rPr>
              <a:t>발표자</a:t>
            </a:r>
            <a:r>
              <a:rPr lang="en-US" altLang="ko-KR" sz="3200" b="1" dirty="0">
                <a:solidFill>
                  <a:schemeClr val="bg1"/>
                </a:solidFill>
              </a:rPr>
              <a:t>: </a:t>
            </a:r>
            <a:r>
              <a:rPr lang="ko-KR" altLang="en-US" sz="3200" b="1" dirty="0">
                <a:solidFill>
                  <a:schemeClr val="bg1"/>
                </a:solidFill>
              </a:rPr>
              <a:t>김 주 현</a:t>
            </a:r>
            <a:endParaRPr lang="en-US" altLang="ko-KR" sz="32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7E167B-0AE2-4458-A8EE-4573C17FC9C4}"/>
              </a:ext>
            </a:extLst>
          </p:cNvPr>
          <p:cNvSpPr txBox="1"/>
          <p:nvPr/>
        </p:nvSpPr>
        <p:spPr>
          <a:xfrm>
            <a:off x="2755831" y="1575622"/>
            <a:ext cx="6680338" cy="830997"/>
          </a:xfrm>
          <a:prstGeom prst="rect">
            <a:avLst/>
          </a:prstGeom>
          <a:solidFill>
            <a:schemeClr val="tx1">
              <a:lumMod val="75000"/>
              <a:lumOff val="25000"/>
              <a:alpha val="54000"/>
            </a:scheme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ln>
                  <a:solidFill>
                    <a:schemeClr val="tx1">
                      <a:alpha val="5200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5</a:t>
            </a:r>
            <a:r>
              <a:rPr lang="ko-KR" altLang="en-US" sz="4800" b="1" dirty="0">
                <a:ln>
                  <a:solidFill>
                    <a:schemeClr val="tx1">
                      <a:alpha val="5200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장 </a:t>
            </a:r>
            <a:r>
              <a:rPr lang="en-US" altLang="ko-KR" sz="4800" b="1" dirty="0">
                <a:ln>
                  <a:solidFill>
                    <a:schemeClr val="tx1">
                      <a:alpha val="5200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Web Server </a:t>
            </a:r>
            <a:r>
              <a:rPr lang="ko-KR" altLang="en-US" sz="4800" b="1" dirty="0">
                <a:ln>
                  <a:solidFill>
                    <a:schemeClr val="tx1">
                      <a:alpha val="5200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만들기</a:t>
            </a:r>
            <a:endParaRPr lang="en-US" altLang="ko-KR" sz="4800" b="1" dirty="0">
              <a:ln>
                <a:solidFill>
                  <a:schemeClr val="tx1">
                    <a:alpha val="52000"/>
                  </a:schemeClr>
                </a:solidFill>
              </a:ln>
              <a:solidFill>
                <a:schemeClr val="bg1"/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7ED339F-5282-482A-8C57-C9A7196853BA}"/>
              </a:ext>
            </a:extLst>
          </p:cNvPr>
          <p:cNvGrpSpPr/>
          <p:nvPr/>
        </p:nvGrpSpPr>
        <p:grpSpPr>
          <a:xfrm>
            <a:off x="5019554" y="4085954"/>
            <a:ext cx="1458410" cy="914400"/>
            <a:chOff x="5019554" y="4085954"/>
            <a:chExt cx="1458410" cy="91440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9CE265C0-7DEF-4F59-BC01-B68A5F47865F}"/>
                </a:ext>
              </a:extLst>
            </p:cNvPr>
            <p:cNvSpPr/>
            <p:nvPr/>
          </p:nvSpPr>
          <p:spPr>
            <a:xfrm>
              <a:off x="5019554" y="4085954"/>
              <a:ext cx="1458410" cy="914400"/>
            </a:xfrm>
            <a:prstGeom prst="roundRect">
              <a:avLst/>
            </a:prstGeom>
            <a:solidFill>
              <a:srgbClr val="222B3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래픽 16" descr="펼쳐진 책">
              <a:extLst>
                <a:ext uri="{FF2B5EF4-FFF2-40B4-BE49-F238E27FC236}">
                  <a16:creationId xmlns:a16="http://schemas.microsoft.com/office/drawing/2014/main" id="{AB522B3D-6428-49DE-8CF9-094751AEB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91559" y="4085954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124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FB5FB4-D407-44B6-92D2-C1DAA0E39F23}"/>
              </a:ext>
            </a:extLst>
          </p:cNvPr>
          <p:cNvSpPr/>
          <p:nvPr/>
        </p:nvSpPr>
        <p:spPr>
          <a:xfrm>
            <a:off x="0" y="-4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30BA4-DAC2-43A5-B712-A1231249AE78}"/>
              </a:ext>
            </a:extLst>
          </p:cNvPr>
          <p:cNvSpPr txBox="1"/>
          <p:nvPr/>
        </p:nvSpPr>
        <p:spPr>
          <a:xfrm>
            <a:off x="508347" y="71882"/>
            <a:ext cx="3588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spc="-15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  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-  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쿠키 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/ 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세션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1FF0A8-1E78-4858-8938-0C783B3383DB}"/>
              </a:ext>
            </a:extLst>
          </p:cNvPr>
          <p:cNvSpPr/>
          <p:nvPr/>
        </p:nvSpPr>
        <p:spPr>
          <a:xfrm>
            <a:off x="0" y="6459448"/>
            <a:ext cx="12192000" cy="42628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E70CA8B-33C2-468D-8ED3-D3D9A42D5234}"/>
              </a:ext>
            </a:extLst>
          </p:cNvPr>
          <p:cNvSpPr txBox="1"/>
          <p:nvPr/>
        </p:nvSpPr>
        <p:spPr>
          <a:xfrm>
            <a:off x="508348" y="5774592"/>
            <a:ext cx="2915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% </a:t>
            </a:r>
            <a:r>
              <a:rPr lang="en-US" altLang="ko-KR" sz="16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npm</a:t>
            </a: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express-session --save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ADBEBFE-4EDF-432B-9A4C-864341B1F6FF}"/>
              </a:ext>
            </a:extLst>
          </p:cNvPr>
          <p:cNvSpPr/>
          <p:nvPr/>
        </p:nvSpPr>
        <p:spPr>
          <a:xfrm>
            <a:off x="2071742" y="2690859"/>
            <a:ext cx="1036320" cy="1174790"/>
          </a:xfrm>
          <a:prstGeom prst="rect">
            <a:avLst/>
          </a:prstGeom>
          <a:solidFill>
            <a:srgbClr val="9EC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4AC067-E1D8-470A-901B-1A1F04BF8CA1}"/>
              </a:ext>
            </a:extLst>
          </p:cNvPr>
          <p:cNvSpPr/>
          <p:nvPr/>
        </p:nvSpPr>
        <p:spPr>
          <a:xfrm>
            <a:off x="5199750" y="1466219"/>
            <a:ext cx="4000694" cy="4069965"/>
          </a:xfrm>
          <a:prstGeom prst="rect">
            <a:avLst/>
          </a:prstGeom>
          <a:solidFill>
            <a:srgbClr val="E4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48B65B-6F50-40B4-A2C7-AC1B5D3CE481}"/>
              </a:ext>
            </a:extLst>
          </p:cNvPr>
          <p:cNvSpPr txBox="1"/>
          <p:nvPr/>
        </p:nvSpPr>
        <p:spPr>
          <a:xfrm>
            <a:off x="1927690" y="2028569"/>
            <a:ext cx="129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클라이언트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</a:t>
            </a:r>
            <a:r>
              <a:rPr lang="ko-KR" altLang="en-US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웹브라우저</a:t>
            </a: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4A8B7-90AC-4628-88B5-7DD431442D2A}"/>
              </a:ext>
            </a:extLst>
          </p:cNvPr>
          <p:cNvSpPr txBox="1"/>
          <p:nvPr/>
        </p:nvSpPr>
        <p:spPr>
          <a:xfrm>
            <a:off x="6802391" y="101848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112D750-A2C3-4458-B146-D1E594D39823}"/>
              </a:ext>
            </a:extLst>
          </p:cNvPr>
          <p:cNvCxnSpPr/>
          <p:nvPr/>
        </p:nvCxnSpPr>
        <p:spPr>
          <a:xfrm>
            <a:off x="3473819" y="1883899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C84E826-3D22-4B03-908C-C1DD25EBEDF3}"/>
              </a:ext>
            </a:extLst>
          </p:cNvPr>
          <p:cNvCxnSpPr/>
          <p:nvPr/>
        </p:nvCxnSpPr>
        <p:spPr>
          <a:xfrm flipH="1">
            <a:off x="3473819" y="1990044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2EB5DEE-A56A-4ACA-8841-51B333220139}"/>
              </a:ext>
            </a:extLst>
          </p:cNvPr>
          <p:cNvSpPr txBox="1"/>
          <p:nvPr/>
        </p:nvSpPr>
        <p:spPr>
          <a:xfrm>
            <a:off x="3646861" y="1591043"/>
            <a:ext cx="1482074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1.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사이트요청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B68A4B-0326-4985-AB0E-F4B443B212D4}"/>
              </a:ext>
            </a:extLst>
          </p:cNvPr>
          <p:cNvSpPr txBox="1"/>
          <p:nvPr/>
        </p:nvSpPr>
        <p:spPr>
          <a:xfrm>
            <a:off x="3794061" y="2013933"/>
            <a:ext cx="647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2.</a:t>
            </a: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kumimoji="0" lang="en-US" altLang="ko-KR" sz="12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E822A05-58A0-4542-B65C-94878A49CE4B}"/>
              </a:ext>
            </a:extLst>
          </p:cNvPr>
          <p:cNvSpPr/>
          <p:nvPr/>
        </p:nvSpPr>
        <p:spPr>
          <a:xfrm>
            <a:off x="5199750" y="1457727"/>
            <a:ext cx="34679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83AA50-E0A7-4C5C-A30A-71F75A1D3B4D}"/>
              </a:ext>
            </a:extLst>
          </p:cNvPr>
          <p:cNvSpPr txBox="1"/>
          <p:nvPr/>
        </p:nvSpPr>
        <p:spPr>
          <a:xfrm>
            <a:off x="5005700" y="1899522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port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4B3B1343-FC19-4083-8212-99F35F4165D2}"/>
              </a:ext>
            </a:extLst>
          </p:cNvPr>
          <p:cNvSpPr/>
          <p:nvPr/>
        </p:nvSpPr>
        <p:spPr>
          <a:xfrm>
            <a:off x="2284096" y="3443349"/>
            <a:ext cx="671230" cy="422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C9DB311-C657-4978-BEF7-DB66F0CC1E94}"/>
              </a:ext>
            </a:extLst>
          </p:cNvPr>
          <p:cNvSpPr txBox="1"/>
          <p:nvPr/>
        </p:nvSpPr>
        <p:spPr>
          <a:xfrm>
            <a:off x="1999665" y="3865725"/>
            <a:ext cx="13411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3.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쿠키 저장소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유저 정보</a:t>
            </a:r>
            <a:r>
              <a:rPr kumimoji="0" lang="en-US" altLang="ko-KR" sz="16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0A7A521D-898B-4C71-842C-371FB7753B24}"/>
              </a:ext>
            </a:extLst>
          </p:cNvPr>
          <p:cNvSpPr/>
          <p:nvPr/>
        </p:nvSpPr>
        <p:spPr>
          <a:xfrm>
            <a:off x="8254035" y="4417573"/>
            <a:ext cx="852141" cy="10357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89F506B-454D-410E-AAF7-964923AB3687}"/>
              </a:ext>
            </a:extLst>
          </p:cNvPr>
          <p:cNvSpPr txBox="1"/>
          <p:nvPr/>
        </p:nvSpPr>
        <p:spPr>
          <a:xfrm>
            <a:off x="8306710" y="4601409"/>
            <a:ext cx="94086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세션 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저장소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5F852C6-2FE3-456D-9AEF-BE5BF3C30201}"/>
              </a:ext>
            </a:extLst>
          </p:cNvPr>
          <p:cNvSpPr txBox="1"/>
          <p:nvPr/>
        </p:nvSpPr>
        <p:spPr>
          <a:xfrm>
            <a:off x="9158851" y="5083997"/>
            <a:ext cx="1341120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유저 정보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F6B40E6C-EEB2-4DF8-9B86-9967C3309A51}"/>
              </a:ext>
            </a:extLst>
          </p:cNvPr>
          <p:cNvCxnSpPr/>
          <p:nvPr/>
        </p:nvCxnSpPr>
        <p:spPr>
          <a:xfrm rot="5400000" flipH="1" flipV="1">
            <a:off x="1958773" y="3157916"/>
            <a:ext cx="680303" cy="33512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F51CE1EC-982B-4294-9B3B-CBB7D168FDE5}"/>
              </a:ext>
            </a:extLst>
          </p:cNvPr>
          <p:cNvSpPr txBox="1"/>
          <p:nvPr/>
        </p:nvSpPr>
        <p:spPr>
          <a:xfrm>
            <a:off x="1398510" y="2985329"/>
            <a:ext cx="647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화면표시</a:t>
            </a:r>
            <a:endParaRPr kumimoji="0" lang="en-US" altLang="ko-KR" sz="18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D9A98DD9-F2F7-4D45-8705-372016868475}"/>
              </a:ext>
            </a:extLst>
          </p:cNvPr>
          <p:cNvSpPr/>
          <p:nvPr/>
        </p:nvSpPr>
        <p:spPr>
          <a:xfrm>
            <a:off x="6068548" y="1886336"/>
            <a:ext cx="2094809" cy="7732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3ACFBE9-E124-49FB-A351-18CE967B507D}"/>
              </a:ext>
            </a:extLst>
          </p:cNvPr>
          <p:cNvSpPr txBox="1"/>
          <p:nvPr/>
        </p:nvSpPr>
        <p:spPr>
          <a:xfrm>
            <a:off x="6522025" y="1933939"/>
            <a:ext cx="1219348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라우터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쿠키 경우</a:t>
            </a: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B9F975AB-D5DA-49EF-8B53-317AD8B1C7D2}"/>
              </a:ext>
            </a:extLst>
          </p:cNvPr>
          <p:cNvSpPr/>
          <p:nvPr/>
        </p:nvSpPr>
        <p:spPr>
          <a:xfrm>
            <a:off x="6063778" y="3288892"/>
            <a:ext cx="2094809" cy="1995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D261622-9411-4E11-909B-451FD107C68C}"/>
              </a:ext>
            </a:extLst>
          </p:cNvPr>
          <p:cNvSpPr txBox="1"/>
          <p:nvPr/>
        </p:nvSpPr>
        <p:spPr>
          <a:xfrm>
            <a:off x="6602436" y="3903775"/>
            <a:ext cx="1195320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라우터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세션 경우</a:t>
            </a: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9B063D15-A53B-4E18-8277-CC8445F81476}"/>
              </a:ext>
            </a:extLst>
          </p:cNvPr>
          <p:cNvCxnSpPr/>
          <p:nvPr/>
        </p:nvCxnSpPr>
        <p:spPr>
          <a:xfrm>
            <a:off x="3424012" y="3093335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2E4FBA14-E561-4C43-A398-AAD0EEE9B5BA}"/>
              </a:ext>
            </a:extLst>
          </p:cNvPr>
          <p:cNvSpPr txBox="1"/>
          <p:nvPr/>
        </p:nvSpPr>
        <p:spPr>
          <a:xfrm>
            <a:off x="3524520" y="2797839"/>
            <a:ext cx="153188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1.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상품 사이트 요청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8F4EDFC-8583-436F-AFAE-6DF9397D5D8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235968" y="3107113"/>
            <a:ext cx="893209" cy="8472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5F766EC5-A467-4D75-853D-FB03E78C586D}"/>
              </a:ext>
            </a:extLst>
          </p:cNvPr>
          <p:cNvSpPr txBox="1"/>
          <p:nvPr/>
        </p:nvSpPr>
        <p:spPr>
          <a:xfrm>
            <a:off x="9261608" y="3443349"/>
            <a:ext cx="153188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1</a:t>
            </a:r>
            <a:r>
              <a:rPr lang="en-US" altLang="ko-KR"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정보확인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D820E5C3-96CE-4BE2-AEC0-EEA0FC788952}"/>
              </a:ext>
            </a:extLst>
          </p:cNvPr>
          <p:cNvCxnSpPr/>
          <p:nvPr/>
        </p:nvCxnSpPr>
        <p:spPr>
          <a:xfrm flipH="1">
            <a:off x="3473398" y="3173896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A25D65A-D372-44FA-B3FD-A998275CCDD5}"/>
              </a:ext>
            </a:extLst>
          </p:cNvPr>
          <p:cNvSpPr txBox="1"/>
          <p:nvPr/>
        </p:nvSpPr>
        <p:spPr>
          <a:xfrm>
            <a:off x="3646861" y="3210175"/>
            <a:ext cx="1162182" cy="307777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2-1.</a:t>
            </a:r>
            <a:r>
              <a:rPr lang="ko-KR" altLang="en-US" dirty="0"/>
              <a:t>있는 경우</a:t>
            </a:r>
            <a:endParaRPr lang="en-US" altLang="ko-KR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98A49FA-BCA2-4016-B1B5-E9557F866F2B}"/>
              </a:ext>
            </a:extLst>
          </p:cNvPr>
          <p:cNvSpPr txBox="1"/>
          <p:nvPr/>
        </p:nvSpPr>
        <p:spPr>
          <a:xfrm>
            <a:off x="3646861" y="3489123"/>
            <a:ext cx="1162182" cy="307777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2-2.</a:t>
            </a:r>
            <a:r>
              <a:rPr lang="ko-KR" altLang="en-US" dirty="0"/>
              <a:t>없는 경우</a:t>
            </a:r>
            <a:endParaRPr lang="en-US" altLang="ko-KR" dirty="0"/>
          </a:p>
        </p:txBody>
      </p:sp>
      <p:cxnSp>
        <p:nvCxnSpPr>
          <p:cNvPr id="21" name="연결선: 구부러짐 20">
            <a:extLst>
              <a:ext uri="{FF2B5EF4-FFF2-40B4-BE49-F238E27FC236}">
                <a16:creationId xmlns:a16="http://schemas.microsoft.com/office/drawing/2014/main" id="{25E7F768-5FC2-4CDF-B5AD-E99CB94EF684}"/>
              </a:ext>
            </a:extLst>
          </p:cNvPr>
          <p:cNvCxnSpPr>
            <a:cxnSpLocks/>
          </p:cNvCxnSpPr>
          <p:nvPr/>
        </p:nvCxnSpPr>
        <p:spPr>
          <a:xfrm>
            <a:off x="3325842" y="3903775"/>
            <a:ext cx="1503393" cy="35394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43691868-D58D-4BCB-8DE8-AD89CCAEC4EB}"/>
              </a:ext>
            </a:extLst>
          </p:cNvPr>
          <p:cNvSpPr txBox="1"/>
          <p:nvPr/>
        </p:nvSpPr>
        <p:spPr>
          <a:xfrm>
            <a:off x="4143958" y="3774037"/>
            <a:ext cx="1587382" cy="523220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3-1.</a:t>
            </a:r>
            <a:r>
              <a:rPr lang="ko-KR" altLang="en-US" dirty="0" err="1"/>
              <a:t>사용후</a:t>
            </a:r>
            <a:endParaRPr lang="en-US" altLang="ko-KR" dirty="0"/>
          </a:p>
          <a:p>
            <a:r>
              <a:rPr lang="ko-KR" altLang="en-US" dirty="0"/>
              <a:t>로그아웃 처리 요청</a:t>
            </a:r>
            <a:endParaRPr lang="en-US" altLang="ko-KR" dirty="0"/>
          </a:p>
        </p:txBody>
      </p:sp>
      <p:cxnSp>
        <p:nvCxnSpPr>
          <p:cNvPr id="85" name="연결선: 구부러짐 84">
            <a:extLst>
              <a:ext uri="{FF2B5EF4-FFF2-40B4-BE49-F238E27FC236}">
                <a16:creationId xmlns:a16="http://schemas.microsoft.com/office/drawing/2014/main" id="{CBFA287E-4D40-4572-8A17-7D4A1B5D0221}"/>
              </a:ext>
            </a:extLst>
          </p:cNvPr>
          <p:cNvCxnSpPr>
            <a:cxnSpLocks/>
          </p:cNvCxnSpPr>
          <p:nvPr/>
        </p:nvCxnSpPr>
        <p:spPr>
          <a:xfrm>
            <a:off x="3342875" y="4373568"/>
            <a:ext cx="1503393" cy="35394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5789C390-A894-44CB-8068-5029206A4BAB}"/>
              </a:ext>
            </a:extLst>
          </p:cNvPr>
          <p:cNvSpPr txBox="1"/>
          <p:nvPr/>
        </p:nvSpPr>
        <p:spPr>
          <a:xfrm>
            <a:off x="4097315" y="4374716"/>
            <a:ext cx="1587382" cy="307777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3-2. </a:t>
            </a:r>
            <a:r>
              <a:rPr lang="ko-KR" altLang="en-US" dirty="0"/>
              <a:t>로그인 처리 요청</a:t>
            </a:r>
            <a:endParaRPr lang="en-US" altLang="ko-KR" dirty="0"/>
          </a:p>
        </p:txBody>
      </p: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5D9ED049-F3AA-42C0-A87E-2CA95E6C35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8106070" y="3741636"/>
            <a:ext cx="629765" cy="4024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FBC85C48-A44B-49C1-B9D9-A4FBB27BBA1C}"/>
              </a:ext>
            </a:extLst>
          </p:cNvPr>
          <p:cNvSpPr txBox="1"/>
          <p:nvPr/>
        </p:nvSpPr>
        <p:spPr>
          <a:xfrm>
            <a:off x="8207221" y="3608571"/>
            <a:ext cx="153188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4-2 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저장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34" name="연결선: 구부러짐 33">
            <a:extLst>
              <a:ext uri="{FF2B5EF4-FFF2-40B4-BE49-F238E27FC236}">
                <a16:creationId xmlns:a16="http://schemas.microsoft.com/office/drawing/2014/main" id="{DA187056-4701-4289-A259-935FD9F1551B}"/>
              </a:ext>
            </a:extLst>
          </p:cNvPr>
          <p:cNvCxnSpPr/>
          <p:nvPr/>
        </p:nvCxnSpPr>
        <p:spPr>
          <a:xfrm rot="10800000" flipV="1">
            <a:off x="3994113" y="4822703"/>
            <a:ext cx="1972640" cy="18208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C67E6376-D450-4C26-9FD2-D3071085796C}"/>
              </a:ext>
            </a:extLst>
          </p:cNvPr>
          <p:cNvSpPr txBox="1"/>
          <p:nvPr/>
        </p:nvSpPr>
        <p:spPr>
          <a:xfrm>
            <a:off x="4221588" y="4965678"/>
            <a:ext cx="2215749" cy="307777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5-2.</a:t>
            </a:r>
            <a:r>
              <a:rPr lang="ko-KR" altLang="en-US" dirty="0"/>
              <a:t>응답</a:t>
            </a:r>
            <a:r>
              <a:rPr lang="en-US" altLang="ko-KR" dirty="0"/>
              <a:t>, </a:t>
            </a:r>
            <a:r>
              <a:rPr lang="ko-KR" altLang="en-US" dirty="0"/>
              <a:t>로그인 후 페이지</a:t>
            </a:r>
            <a:endParaRPr lang="en-US" altLang="ko-KR" dirty="0"/>
          </a:p>
        </p:txBody>
      </p: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FC09C53F-F02C-42F2-A2B1-FABD15907BFC}"/>
              </a:ext>
            </a:extLst>
          </p:cNvPr>
          <p:cNvCxnSpPr/>
          <p:nvPr/>
        </p:nvCxnSpPr>
        <p:spPr>
          <a:xfrm>
            <a:off x="7797756" y="5453316"/>
            <a:ext cx="586642" cy="27867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E5194716-A3B8-48DF-A384-C93DFAF5F563}"/>
              </a:ext>
            </a:extLst>
          </p:cNvPr>
          <p:cNvSpPr txBox="1"/>
          <p:nvPr/>
        </p:nvSpPr>
        <p:spPr>
          <a:xfrm>
            <a:off x="8481637" y="5602420"/>
            <a:ext cx="1531881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4-1 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삭제</a:t>
            </a: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로그아웃</a:t>
            </a: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09BB847-D7C3-4548-9AE8-B401E72AD956}"/>
              </a:ext>
            </a:extLst>
          </p:cNvPr>
          <p:cNvSpPr txBox="1"/>
          <p:nvPr/>
        </p:nvSpPr>
        <p:spPr>
          <a:xfrm>
            <a:off x="508348" y="5441271"/>
            <a:ext cx="2527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% </a:t>
            </a:r>
            <a:r>
              <a:rPr lang="en-US" altLang="ko-KR" sz="16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npm</a:t>
            </a: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cookie-parser --save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D3681B-CEAB-4C1A-95B1-52AEC12010F3}"/>
              </a:ext>
            </a:extLst>
          </p:cNvPr>
          <p:cNvSpPr txBox="1"/>
          <p:nvPr/>
        </p:nvSpPr>
        <p:spPr>
          <a:xfrm>
            <a:off x="11379300" y="5731993"/>
            <a:ext cx="751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10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5A685D3-9685-4A22-9166-C1AF65B93A29}"/>
              </a:ext>
            </a:extLst>
          </p:cNvPr>
          <p:cNvSpPr/>
          <p:nvPr/>
        </p:nvSpPr>
        <p:spPr>
          <a:xfrm>
            <a:off x="11479635" y="6273214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573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FB5FB4-D407-44B6-92D2-C1DAA0E39F23}"/>
              </a:ext>
            </a:extLst>
          </p:cNvPr>
          <p:cNvSpPr/>
          <p:nvPr/>
        </p:nvSpPr>
        <p:spPr>
          <a:xfrm>
            <a:off x="0" y="-4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30BA4-DAC2-43A5-B712-A1231249AE78}"/>
              </a:ext>
            </a:extLst>
          </p:cNvPr>
          <p:cNvSpPr txBox="1"/>
          <p:nvPr/>
        </p:nvSpPr>
        <p:spPr>
          <a:xfrm>
            <a:off x="508347" y="71882"/>
            <a:ext cx="419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spc="-15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  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-  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파일 업로드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1FF0A8-1E78-4858-8938-0C783B3383DB}"/>
              </a:ext>
            </a:extLst>
          </p:cNvPr>
          <p:cNvSpPr/>
          <p:nvPr/>
        </p:nvSpPr>
        <p:spPr>
          <a:xfrm>
            <a:off x="0" y="6459448"/>
            <a:ext cx="12192000" cy="42628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E70CA8B-33C2-468D-8ED3-D3D9A42D5234}"/>
              </a:ext>
            </a:extLst>
          </p:cNvPr>
          <p:cNvSpPr txBox="1"/>
          <p:nvPr/>
        </p:nvSpPr>
        <p:spPr>
          <a:xfrm>
            <a:off x="508348" y="5774592"/>
            <a:ext cx="2915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% </a:t>
            </a:r>
            <a:r>
              <a:rPr lang="en-US" altLang="ko-KR" sz="16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npm</a:t>
            </a: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16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multer</a:t>
            </a:r>
            <a:r>
              <a:rPr lang="en-US" altLang="ko-KR" sz="16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--save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ADBEBFE-4EDF-432B-9A4C-864341B1F6FF}"/>
              </a:ext>
            </a:extLst>
          </p:cNvPr>
          <p:cNvSpPr/>
          <p:nvPr/>
        </p:nvSpPr>
        <p:spPr>
          <a:xfrm>
            <a:off x="2603675" y="2690859"/>
            <a:ext cx="1036320" cy="1174790"/>
          </a:xfrm>
          <a:prstGeom prst="rect">
            <a:avLst/>
          </a:prstGeom>
          <a:solidFill>
            <a:srgbClr val="9EC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4AC067-E1D8-470A-901B-1A1F04BF8CA1}"/>
              </a:ext>
            </a:extLst>
          </p:cNvPr>
          <p:cNvSpPr/>
          <p:nvPr/>
        </p:nvSpPr>
        <p:spPr>
          <a:xfrm>
            <a:off x="5731683" y="1466219"/>
            <a:ext cx="4000694" cy="4069965"/>
          </a:xfrm>
          <a:prstGeom prst="rect">
            <a:avLst/>
          </a:prstGeom>
          <a:solidFill>
            <a:srgbClr val="E4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48B65B-6F50-40B4-A2C7-AC1B5D3CE481}"/>
              </a:ext>
            </a:extLst>
          </p:cNvPr>
          <p:cNvSpPr txBox="1"/>
          <p:nvPr/>
        </p:nvSpPr>
        <p:spPr>
          <a:xfrm>
            <a:off x="2459623" y="2028569"/>
            <a:ext cx="129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클라이언트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</a:t>
            </a:r>
            <a:r>
              <a:rPr lang="ko-KR" altLang="en-US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웹브라우저</a:t>
            </a: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4A8B7-90AC-4628-88B5-7DD431442D2A}"/>
              </a:ext>
            </a:extLst>
          </p:cNvPr>
          <p:cNvSpPr txBox="1"/>
          <p:nvPr/>
        </p:nvSpPr>
        <p:spPr>
          <a:xfrm>
            <a:off x="7334324" y="101848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112D750-A2C3-4458-B146-D1E594D39823}"/>
              </a:ext>
            </a:extLst>
          </p:cNvPr>
          <p:cNvCxnSpPr/>
          <p:nvPr/>
        </p:nvCxnSpPr>
        <p:spPr>
          <a:xfrm>
            <a:off x="3976188" y="3125652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C84E826-3D22-4B03-908C-C1DD25EBEDF3}"/>
              </a:ext>
            </a:extLst>
          </p:cNvPr>
          <p:cNvCxnSpPr/>
          <p:nvPr/>
        </p:nvCxnSpPr>
        <p:spPr>
          <a:xfrm flipH="1">
            <a:off x="3976188" y="3231797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2EB5DEE-A56A-4ACA-8841-51B333220139}"/>
              </a:ext>
            </a:extLst>
          </p:cNvPr>
          <p:cNvSpPr txBox="1"/>
          <p:nvPr/>
        </p:nvSpPr>
        <p:spPr>
          <a:xfrm>
            <a:off x="4176338" y="2826393"/>
            <a:ext cx="794727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요청 패스</a:t>
            </a:r>
            <a:endParaRPr lang="en-US" altLang="ko-KR" sz="14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B68A4B-0326-4985-AB0E-F4B443B212D4}"/>
              </a:ext>
            </a:extLst>
          </p:cNvPr>
          <p:cNvSpPr txBox="1"/>
          <p:nvPr/>
        </p:nvSpPr>
        <p:spPr>
          <a:xfrm>
            <a:off x="4296430" y="3255686"/>
            <a:ext cx="647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kumimoji="0" lang="en-US" altLang="ko-KR" sz="12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E822A05-58A0-4542-B65C-94878A49CE4B}"/>
              </a:ext>
            </a:extLst>
          </p:cNvPr>
          <p:cNvSpPr/>
          <p:nvPr/>
        </p:nvSpPr>
        <p:spPr>
          <a:xfrm>
            <a:off x="5731683" y="1457727"/>
            <a:ext cx="34679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83AA50-E0A7-4C5C-A30A-71F75A1D3B4D}"/>
              </a:ext>
            </a:extLst>
          </p:cNvPr>
          <p:cNvSpPr txBox="1"/>
          <p:nvPr/>
        </p:nvSpPr>
        <p:spPr>
          <a:xfrm>
            <a:off x="5537633" y="1899522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port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C9DB311-C657-4978-BEF7-DB66F0CC1E94}"/>
              </a:ext>
            </a:extLst>
          </p:cNvPr>
          <p:cNvSpPr txBox="1"/>
          <p:nvPr/>
        </p:nvSpPr>
        <p:spPr>
          <a:xfrm>
            <a:off x="2698105" y="3021648"/>
            <a:ext cx="1314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 저장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D0F48893-C797-4A09-A160-73FA3776317E}"/>
              </a:ext>
            </a:extLst>
          </p:cNvPr>
          <p:cNvSpPr/>
          <p:nvPr/>
        </p:nvSpPr>
        <p:spPr>
          <a:xfrm>
            <a:off x="6663065" y="2344715"/>
            <a:ext cx="2348914" cy="18670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F4321D-D6E4-41CE-9E07-656DCEDC4357}"/>
              </a:ext>
            </a:extLst>
          </p:cNvPr>
          <p:cNvSpPr txBox="1"/>
          <p:nvPr/>
        </p:nvSpPr>
        <p:spPr>
          <a:xfrm>
            <a:off x="7248193" y="1958540"/>
            <a:ext cx="1314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i="0" u="none" strike="noStrike" kern="1200" cap="none" spc="-15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Multer</a:t>
            </a: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 처리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F1A313C-B223-47D0-B4EF-B93EF9414661}"/>
              </a:ext>
            </a:extLst>
          </p:cNvPr>
          <p:cNvSpPr txBox="1"/>
          <p:nvPr/>
        </p:nvSpPr>
        <p:spPr>
          <a:xfrm>
            <a:off x="7180287" y="2758638"/>
            <a:ext cx="13144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업로드 처리 함수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미들웨어</a:t>
            </a:r>
            <a:r>
              <a:rPr lang="en-US" altLang="ko-KR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라우팅</a:t>
            </a:r>
            <a:endParaRPr kumimoji="0" lang="en-US" altLang="ko-KR" sz="14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schemeClr val="bg1"/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4BC2A3B-71EA-43CD-8EC1-27DC117C1667}"/>
              </a:ext>
            </a:extLst>
          </p:cNvPr>
          <p:cNvCxnSpPr/>
          <p:nvPr/>
        </p:nvCxnSpPr>
        <p:spPr>
          <a:xfrm>
            <a:off x="7751601" y="4239705"/>
            <a:ext cx="0" cy="393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29DC5EE-42C8-4070-AEC2-7AAF1C378277}"/>
              </a:ext>
            </a:extLst>
          </p:cNvPr>
          <p:cNvSpPr txBox="1"/>
          <p:nvPr/>
        </p:nvSpPr>
        <p:spPr>
          <a:xfrm>
            <a:off x="6522864" y="4740548"/>
            <a:ext cx="29196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 이름 변경</a:t>
            </a: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 </a:t>
            </a: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 저장</a:t>
            </a: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kumimoji="0" lang="ko-KR" altLang="en-US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설정 폴더</a:t>
            </a:r>
            <a:r>
              <a:rPr kumimoji="0" lang="en-US" altLang="ko-KR" sz="14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AA4598-2F4E-4406-B41A-C45B625E49B3}"/>
              </a:ext>
            </a:extLst>
          </p:cNvPr>
          <p:cNvSpPr txBox="1"/>
          <p:nvPr/>
        </p:nvSpPr>
        <p:spPr>
          <a:xfrm>
            <a:off x="11379300" y="5731993"/>
            <a:ext cx="7512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11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B04833D-696C-471A-AF22-5B3CFC5B5F8A}"/>
              </a:ext>
            </a:extLst>
          </p:cNvPr>
          <p:cNvSpPr/>
          <p:nvPr/>
        </p:nvSpPr>
        <p:spPr>
          <a:xfrm>
            <a:off x="11479635" y="6273214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351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소화전이(가) 표시된 사진&#10;&#10;자동 생성된 설명">
            <a:extLst>
              <a:ext uri="{FF2B5EF4-FFF2-40B4-BE49-F238E27FC236}">
                <a16:creationId xmlns:a16="http://schemas.microsoft.com/office/drawing/2014/main" id="{9EFE9794-F5C0-438E-96E7-A7480EB6CE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6" b="74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07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6D5BA49D-9677-493B-8112-5F6E1C75E9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7" t="20175" r="10696" b="201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3788A6CA-5242-499D-9AD2-D4CAA158EF24}"/>
              </a:ext>
            </a:extLst>
          </p:cNvPr>
          <p:cNvGrpSpPr/>
          <p:nvPr/>
        </p:nvGrpSpPr>
        <p:grpSpPr>
          <a:xfrm>
            <a:off x="814855" y="365390"/>
            <a:ext cx="1438735" cy="1146645"/>
            <a:chOff x="5019554" y="4085954"/>
            <a:chExt cx="1458410" cy="914400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E8AD062-782D-4CEF-A2EC-018039F6B442}"/>
                </a:ext>
              </a:extLst>
            </p:cNvPr>
            <p:cNvSpPr/>
            <p:nvPr/>
          </p:nvSpPr>
          <p:spPr>
            <a:xfrm>
              <a:off x="5019554" y="4085954"/>
              <a:ext cx="1458410" cy="914400"/>
            </a:xfrm>
            <a:prstGeom prst="roundRect">
              <a:avLst/>
            </a:prstGeom>
            <a:solidFill>
              <a:srgbClr val="C1B6B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래픽 15" descr="펼쳐진 책">
              <a:extLst>
                <a:ext uri="{FF2B5EF4-FFF2-40B4-BE49-F238E27FC236}">
                  <a16:creationId xmlns:a16="http://schemas.microsoft.com/office/drawing/2014/main" id="{AD2E8C2A-A2A6-4344-A1C8-58F0575B3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291559" y="4085954"/>
              <a:ext cx="914400" cy="914400"/>
            </a:xfrm>
            <a:prstGeom prst="rect">
              <a:avLst/>
            </a:prstGeom>
          </p:spPr>
        </p:pic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752471D9-F25A-4431-9495-E9D815CF86CB}"/>
              </a:ext>
            </a:extLst>
          </p:cNvPr>
          <p:cNvSpPr/>
          <p:nvPr/>
        </p:nvSpPr>
        <p:spPr>
          <a:xfrm>
            <a:off x="10459725" y="4917163"/>
            <a:ext cx="979256" cy="1192192"/>
          </a:xfrm>
          <a:prstGeom prst="rect">
            <a:avLst/>
          </a:prstGeom>
          <a:solidFill>
            <a:srgbClr val="AB99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47A4A2B-70BD-4FE6-BDDA-7613A9C10A23}"/>
              </a:ext>
            </a:extLst>
          </p:cNvPr>
          <p:cNvSpPr/>
          <p:nvPr/>
        </p:nvSpPr>
        <p:spPr>
          <a:xfrm>
            <a:off x="10470933" y="4917163"/>
            <a:ext cx="979256" cy="1192192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래픽 2" descr="문서">
            <a:extLst>
              <a:ext uri="{FF2B5EF4-FFF2-40B4-BE49-F238E27FC236}">
                <a16:creationId xmlns:a16="http://schemas.microsoft.com/office/drawing/2014/main" id="{85F7EB6B-D32C-40C6-A25B-2DF102DE83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0933" y="5023631"/>
            <a:ext cx="979256" cy="97925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F6EFB0B8-6B6D-4EE2-83B9-2B6074A414C7}"/>
              </a:ext>
            </a:extLst>
          </p:cNvPr>
          <p:cNvGrpSpPr/>
          <p:nvPr/>
        </p:nvGrpSpPr>
        <p:grpSpPr>
          <a:xfrm>
            <a:off x="4607669" y="1312501"/>
            <a:ext cx="399068" cy="399068"/>
            <a:chOff x="5766062" y="4294523"/>
            <a:chExt cx="659876" cy="659876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5E0650A4-F754-4552-B08F-ECAA4B0E7438}"/>
                </a:ext>
              </a:extLst>
            </p:cNvPr>
            <p:cNvSpPr/>
            <p:nvPr/>
          </p:nvSpPr>
          <p:spPr>
            <a:xfrm>
              <a:off x="5766062" y="4294523"/>
              <a:ext cx="659876" cy="659876"/>
            </a:xfrm>
            <a:prstGeom prst="ellipse">
              <a:avLst/>
            </a:prstGeom>
            <a:solidFill>
              <a:srgbClr val="FBDAC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F1AFDB97-E059-4BA2-A871-FEA296136E5E}"/>
                </a:ext>
              </a:extLst>
            </p:cNvPr>
            <p:cNvSpPr/>
            <p:nvPr/>
          </p:nvSpPr>
          <p:spPr>
            <a:xfrm>
              <a:off x="5893664" y="4398218"/>
              <a:ext cx="404672" cy="452486"/>
            </a:xfrm>
            <a:custGeom>
              <a:avLst/>
              <a:gdLst>
                <a:gd name="connsiteX0" fmla="*/ 674014 w 1348028"/>
                <a:gd name="connsiteY0" fmla="*/ 185392 h 1348028"/>
                <a:gd name="connsiteX1" fmla="*/ 185392 w 1348028"/>
                <a:gd name="connsiteY1" fmla="*/ 674014 h 1348028"/>
                <a:gd name="connsiteX2" fmla="*/ 674014 w 1348028"/>
                <a:gd name="connsiteY2" fmla="*/ 1162636 h 1348028"/>
                <a:gd name="connsiteX3" fmla="*/ 1162636 w 1348028"/>
                <a:gd name="connsiteY3" fmla="*/ 674014 h 1348028"/>
                <a:gd name="connsiteX4" fmla="*/ 674014 w 1348028"/>
                <a:gd name="connsiteY4" fmla="*/ 185392 h 1348028"/>
                <a:gd name="connsiteX5" fmla="*/ 674014 w 1348028"/>
                <a:gd name="connsiteY5" fmla="*/ 0 h 1348028"/>
                <a:gd name="connsiteX6" fmla="*/ 1348028 w 1348028"/>
                <a:gd name="connsiteY6" fmla="*/ 674014 h 1348028"/>
                <a:gd name="connsiteX7" fmla="*/ 674014 w 1348028"/>
                <a:gd name="connsiteY7" fmla="*/ 1348028 h 1348028"/>
                <a:gd name="connsiteX8" fmla="*/ 0 w 1348028"/>
                <a:gd name="connsiteY8" fmla="*/ 674014 h 1348028"/>
                <a:gd name="connsiteX9" fmla="*/ 674014 w 1348028"/>
                <a:gd name="connsiteY9" fmla="*/ 0 h 134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8028" h="1348028">
                  <a:moveTo>
                    <a:pt x="674014" y="185392"/>
                  </a:moveTo>
                  <a:cubicBezTo>
                    <a:pt x="404156" y="185392"/>
                    <a:pt x="185392" y="404156"/>
                    <a:pt x="185392" y="674014"/>
                  </a:cubicBezTo>
                  <a:cubicBezTo>
                    <a:pt x="185392" y="943872"/>
                    <a:pt x="404156" y="1162636"/>
                    <a:pt x="674014" y="1162636"/>
                  </a:cubicBezTo>
                  <a:cubicBezTo>
                    <a:pt x="943872" y="1162636"/>
                    <a:pt x="1162636" y="943872"/>
                    <a:pt x="1162636" y="674014"/>
                  </a:cubicBezTo>
                  <a:cubicBezTo>
                    <a:pt x="1162636" y="404156"/>
                    <a:pt x="943872" y="185392"/>
                    <a:pt x="674014" y="185392"/>
                  </a:cubicBezTo>
                  <a:close/>
                  <a:moveTo>
                    <a:pt x="674014" y="0"/>
                  </a:moveTo>
                  <a:cubicBezTo>
                    <a:pt x="1046262" y="0"/>
                    <a:pt x="1348028" y="301766"/>
                    <a:pt x="1348028" y="674014"/>
                  </a:cubicBezTo>
                  <a:cubicBezTo>
                    <a:pt x="1348028" y="1046262"/>
                    <a:pt x="1046262" y="1348028"/>
                    <a:pt x="674014" y="1348028"/>
                  </a:cubicBezTo>
                  <a:cubicBezTo>
                    <a:pt x="301766" y="1348028"/>
                    <a:pt x="0" y="1046262"/>
                    <a:pt x="0" y="674014"/>
                  </a:cubicBezTo>
                  <a:cubicBezTo>
                    <a:pt x="0" y="301766"/>
                    <a:pt x="301766" y="0"/>
                    <a:pt x="674014" y="0"/>
                  </a:cubicBezTo>
                  <a:close/>
                </a:path>
              </a:pathLst>
            </a:custGeom>
            <a:solidFill>
              <a:srgbClr val="AC9C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8EE2627-2A07-4799-BDB3-DCF7CC023B6A}"/>
              </a:ext>
            </a:extLst>
          </p:cNvPr>
          <p:cNvSpPr txBox="1"/>
          <p:nvPr/>
        </p:nvSpPr>
        <p:spPr>
          <a:xfrm>
            <a:off x="6606584" y="515708"/>
            <a:ext cx="983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Rockwell Extra Bold" panose="02060903040505020403" pitchFamily="18" charset="0"/>
                <a:ea typeface="Noto Sans CJK KR Black" panose="020B0A00000000000000" pitchFamily="34" charset="-127"/>
              </a:rPr>
              <a:t>목차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622B4A-F015-408C-AEB7-38ECDB5D8F1D}"/>
              </a:ext>
            </a:extLst>
          </p:cNvPr>
          <p:cNvSpPr txBox="1"/>
          <p:nvPr/>
        </p:nvSpPr>
        <p:spPr>
          <a:xfrm>
            <a:off x="5079740" y="134223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1.</a:t>
            </a:r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용어 정리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6D4FFA2-3365-4F7A-99E6-EA7B30FFD2BB}"/>
              </a:ext>
            </a:extLst>
          </p:cNvPr>
          <p:cNvGrpSpPr/>
          <p:nvPr/>
        </p:nvGrpSpPr>
        <p:grpSpPr>
          <a:xfrm>
            <a:off x="4607669" y="3526169"/>
            <a:ext cx="399068" cy="399068"/>
            <a:chOff x="5766062" y="4294523"/>
            <a:chExt cx="659876" cy="659876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026FAB5E-09C2-4707-A761-F1F54BB516A4}"/>
                </a:ext>
              </a:extLst>
            </p:cNvPr>
            <p:cNvSpPr/>
            <p:nvPr/>
          </p:nvSpPr>
          <p:spPr>
            <a:xfrm>
              <a:off x="5766062" y="4294523"/>
              <a:ext cx="659876" cy="659876"/>
            </a:xfrm>
            <a:prstGeom prst="ellipse">
              <a:avLst/>
            </a:prstGeom>
            <a:solidFill>
              <a:srgbClr val="FBDAC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40CBA5AB-9C52-4860-80C2-598279E9861C}"/>
                </a:ext>
              </a:extLst>
            </p:cNvPr>
            <p:cNvSpPr/>
            <p:nvPr/>
          </p:nvSpPr>
          <p:spPr>
            <a:xfrm>
              <a:off x="5893664" y="4398218"/>
              <a:ext cx="404672" cy="452486"/>
            </a:xfrm>
            <a:custGeom>
              <a:avLst/>
              <a:gdLst>
                <a:gd name="connsiteX0" fmla="*/ 674014 w 1348028"/>
                <a:gd name="connsiteY0" fmla="*/ 185392 h 1348028"/>
                <a:gd name="connsiteX1" fmla="*/ 185392 w 1348028"/>
                <a:gd name="connsiteY1" fmla="*/ 674014 h 1348028"/>
                <a:gd name="connsiteX2" fmla="*/ 674014 w 1348028"/>
                <a:gd name="connsiteY2" fmla="*/ 1162636 h 1348028"/>
                <a:gd name="connsiteX3" fmla="*/ 1162636 w 1348028"/>
                <a:gd name="connsiteY3" fmla="*/ 674014 h 1348028"/>
                <a:gd name="connsiteX4" fmla="*/ 674014 w 1348028"/>
                <a:gd name="connsiteY4" fmla="*/ 185392 h 1348028"/>
                <a:gd name="connsiteX5" fmla="*/ 674014 w 1348028"/>
                <a:gd name="connsiteY5" fmla="*/ 0 h 1348028"/>
                <a:gd name="connsiteX6" fmla="*/ 1348028 w 1348028"/>
                <a:gd name="connsiteY6" fmla="*/ 674014 h 1348028"/>
                <a:gd name="connsiteX7" fmla="*/ 674014 w 1348028"/>
                <a:gd name="connsiteY7" fmla="*/ 1348028 h 1348028"/>
                <a:gd name="connsiteX8" fmla="*/ 0 w 1348028"/>
                <a:gd name="connsiteY8" fmla="*/ 674014 h 1348028"/>
                <a:gd name="connsiteX9" fmla="*/ 674014 w 1348028"/>
                <a:gd name="connsiteY9" fmla="*/ 0 h 134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8028" h="1348028">
                  <a:moveTo>
                    <a:pt x="674014" y="185392"/>
                  </a:moveTo>
                  <a:cubicBezTo>
                    <a:pt x="404156" y="185392"/>
                    <a:pt x="185392" y="404156"/>
                    <a:pt x="185392" y="674014"/>
                  </a:cubicBezTo>
                  <a:cubicBezTo>
                    <a:pt x="185392" y="943872"/>
                    <a:pt x="404156" y="1162636"/>
                    <a:pt x="674014" y="1162636"/>
                  </a:cubicBezTo>
                  <a:cubicBezTo>
                    <a:pt x="943872" y="1162636"/>
                    <a:pt x="1162636" y="943872"/>
                    <a:pt x="1162636" y="674014"/>
                  </a:cubicBezTo>
                  <a:cubicBezTo>
                    <a:pt x="1162636" y="404156"/>
                    <a:pt x="943872" y="185392"/>
                    <a:pt x="674014" y="185392"/>
                  </a:cubicBezTo>
                  <a:close/>
                  <a:moveTo>
                    <a:pt x="674014" y="0"/>
                  </a:moveTo>
                  <a:cubicBezTo>
                    <a:pt x="1046262" y="0"/>
                    <a:pt x="1348028" y="301766"/>
                    <a:pt x="1348028" y="674014"/>
                  </a:cubicBezTo>
                  <a:cubicBezTo>
                    <a:pt x="1348028" y="1046262"/>
                    <a:pt x="1046262" y="1348028"/>
                    <a:pt x="674014" y="1348028"/>
                  </a:cubicBezTo>
                  <a:cubicBezTo>
                    <a:pt x="301766" y="1348028"/>
                    <a:pt x="0" y="1046262"/>
                    <a:pt x="0" y="674014"/>
                  </a:cubicBezTo>
                  <a:cubicBezTo>
                    <a:pt x="0" y="301766"/>
                    <a:pt x="301766" y="0"/>
                    <a:pt x="674014" y="0"/>
                  </a:cubicBezTo>
                  <a:close/>
                </a:path>
              </a:pathLst>
            </a:custGeom>
            <a:solidFill>
              <a:srgbClr val="AC9C8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EA43505-8F96-4DC1-807E-BE7061116FFF}"/>
              </a:ext>
            </a:extLst>
          </p:cNvPr>
          <p:cNvSpPr txBox="1"/>
          <p:nvPr/>
        </p:nvSpPr>
        <p:spPr>
          <a:xfrm>
            <a:off x="5083906" y="357098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2.</a:t>
            </a:r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서버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8960F6-CE49-4EA2-95E4-18FEAE4F8549}"/>
              </a:ext>
            </a:extLst>
          </p:cNvPr>
          <p:cNvSpPr txBox="1"/>
          <p:nvPr/>
        </p:nvSpPr>
        <p:spPr>
          <a:xfrm>
            <a:off x="4807203" y="1799230"/>
            <a:ext cx="5289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Http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프로토콜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포트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(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패스포트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), get/post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방식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en-US" altLang="ko-KR" dirty="0" err="1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url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모듈</a:t>
            </a:r>
          </a:p>
          <a:p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콜백함수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프로토타입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 노드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이벤트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674758-4333-4E2F-BDAA-1B9AEBDFC4CC}"/>
              </a:ext>
            </a:extLst>
          </p:cNvPr>
          <p:cNvSpPr txBox="1"/>
          <p:nvPr/>
        </p:nvSpPr>
        <p:spPr>
          <a:xfrm>
            <a:off x="4807203" y="4089274"/>
            <a:ext cx="4206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웹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익스프레스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미들웨어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라우팅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, 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쿠킹</a:t>
            </a:r>
            <a:r>
              <a:rPr lang="en-US" altLang="ko-KR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/</a:t>
            </a:r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섹션</a:t>
            </a:r>
            <a:endParaRPr lang="en-US" altLang="ko-KR" dirty="0"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r>
              <a:rPr lang="ko-KR" altLang="en-US" dirty="0"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파일 업로드 기능</a:t>
            </a:r>
          </a:p>
        </p:txBody>
      </p:sp>
    </p:spTree>
    <p:extLst>
      <p:ext uri="{BB962C8B-B14F-4D97-AF65-F5344CB8AC3E}">
        <p14:creationId xmlns:p14="http://schemas.microsoft.com/office/powerpoint/2010/main" val="170213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와이어, 조류, 대형, 그룹이(가) 표시된 사진&#10;&#10;자동 생성된 설명">
            <a:extLst>
              <a:ext uri="{FF2B5EF4-FFF2-40B4-BE49-F238E27FC236}">
                <a16:creationId xmlns:a16="http://schemas.microsoft.com/office/drawing/2014/main" id="{2E935DFA-20D1-4254-A66D-69291AE1E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94"/>
          <a:stretch>
            <a:fillRect/>
          </a:stretch>
        </p:blipFill>
        <p:spPr>
          <a:xfrm>
            <a:off x="0" y="1"/>
            <a:ext cx="12192000" cy="6858001"/>
          </a:xfrm>
          <a:custGeom>
            <a:avLst/>
            <a:gdLst>
              <a:gd name="connsiteX0" fmla="*/ 0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6858001 h 6858001"/>
              <a:gd name="connsiteX3" fmla="*/ 0 w 12192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1"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1076F7BE-D46D-4282-9F4D-3488C20E6647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7263A4-B6FD-4B43-9673-5C98FB0321F8}"/>
              </a:ext>
            </a:extLst>
          </p:cNvPr>
          <p:cNvSpPr/>
          <p:nvPr/>
        </p:nvSpPr>
        <p:spPr>
          <a:xfrm>
            <a:off x="0" y="-3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8C38818-612B-44FD-BC45-F47443CC564D}"/>
              </a:ext>
            </a:extLst>
          </p:cNvPr>
          <p:cNvSpPr/>
          <p:nvPr/>
        </p:nvSpPr>
        <p:spPr>
          <a:xfrm>
            <a:off x="2484120" y="1658439"/>
            <a:ext cx="7223760" cy="1110156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ko-KR" sz="2000" dirty="0">
              <a:solidFill>
                <a:schemeClr val="tx1"/>
              </a:solidFill>
            </a:endParaRP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데이터를 어떻게 서로 주고 받을지 정한 약속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데이터 형태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3D7FA3C-18A8-4889-8DF8-C9DD4583411E}"/>
              </a:ext>
            </a:extLst>
          </p:cNvPr>
          <p:cNvSpPr/>
          <p:nvPr/>
        </p:nvSpPr>
        <p:spPr>
          <a:xfrm>
            <a:off x="2484120" y="1475683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/>
              <a:t>   </a:t>
            </a:r>
            <a:r>
              <a:rPr lang="en-US" altLang="ko-KR" sz="2400" dirty="0" err="1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Protocal</a:t>
            </a:r>
            <a:r>
              <a:rPr lang="en-US" altLang="ko-KR" sz="24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</a:t>
            </a:r>
            <a:r>
              <a:rPr lang="ko-KR" altLang="en-US" sz="24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프로토콜</a:t>
            </a:r>
            <a:r>
              <a:rPr lang="en-US" altLang="ko-KR" sz="24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</a:t>
            </a:r>
            <a:endParaRPr lang="ko-KR" altLang="en-US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2DD3461E-DD67-48CE-A663-0A9F85B55900}"/>
              </a:ext>
            </a:extLst>
          </p:cNvPr>
          <p:cNvSpPr/>
          <p:nvPr/>
        </p:nvSpPr>
        <p:spPr>
          <a:xfrm>
            <a:off x="2484120" y="4504607"/>
            <a:ext cx="7223760" cy="1160537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HTML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문서를 주고받는 데에 쓰인다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 </a:t>
            </a:r>
          </a:p>
          <a:p>
            <a:pPr lvl="1"/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클라이언트와 서버 사이에 이루어지는 요청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/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(request/response)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프로토콜이다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 </a:t>
            </a:r>
            <a:endParaRPr lang="ko-KR" altLang="en-US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81C4405-6794-43DB-AC2B-B388D1517D57}"/>
              </a:ext>
            </a:extLst>
          </p:cNvPr>
          <p:cNvSpPr/>
          <p:nvPr/>
        </p:nvSpPr>
        <p:spPr>
          <a:xfrm>
            <a:off x="2484120" y="3961449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</a:t>
            </a:r>
            <a:r>
              <a:rPr lang="en-US" altLang="ko-KR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HTTP (Hyper Text Transfer Protocol)</a:t>
            </a:r>
            <a:endParaRPr lang="ko-KR" altLang="en-US" sz="28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1972C1E-F7D1-44ED-BE1F-CBB9B3A8F121}"/>
              </a:ext>
            </a:extLst>
          </p:cNvPr>
          <p:cNvSpPr txBox="1"/>
          <p:nvPr/>
        </p:nvSpPr>
        <p:spPr>
          <a:xfrm>
            <a:off x="508348" y="71882"/>
            <a:ext cx="17972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1.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용어 정리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656BE7-0159-4C20-875C-7C3E5E37CA2A}"/>
              </a:ext>
            </a:extLst>
          </p:cNvPr>
          <p:cNvSpPr txBox="1"/>
          <p:nvPr/>
        </p:nvSpPr>
        <p:spPr>
          <a:xfrm>
            <a:off x="11449663" y="6010333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3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B3BAF36-1E10-4537-92ED-2EC4EF346B1B}"/>
              </a:ext>
            </a:extLst>
          </p:cNvPr>
          <p:cNvSpPr/>
          <p:nvPr/>
        </p:nvSpPr>
        <p:spPr>
          <a:xfrm>
            <a:off x="11415252" y="6508955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749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와이어, 조류, 대형, 그룹이(가) 표시된 사진&#10;&#10;자동 생성된 설명">
            <a:extLst>
              <a:ext uri="{FF2B5EF4-FFF2-40B4-BE49-F238E27FC236}">
                <a16:creationId xmlns:a16="http://schemas.microsoft.com/office/drawing/2014/main" id="{AE156298-6C22-4C61-91C1-FFEF9B9B8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06" b="41588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8631F12-50D0-4DD8-9150-B426AB9C4EFD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3184A3D-0C4B-470B-9AD3-39E698F74191}"/>
              </a:ext>
            </a:extLst>
          </p:cNvPr>
          <p:cNvSpPr/>
          <p:nvPr/>
        </p:nvSpPr>
        <p:spPr>
          <a:xfrm>
            <a:off x="2484120" y="1590017"/>
            <a:ext cx="7223760" cy="1160537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단말기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컴퓨터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에 접속하기 위한 ‘논리적 접속 위치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접속 위치의 주소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lvl="1"/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(Passport :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 로그인 또는 회원가입 위해 사용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.)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2A463F6-09E8-4E17-9B91-30E209563333}"/>
              </a:ext>
            </a:extLst>
          </p:cNvPr>
          <p:cNvSpPr/>
          <p:nvPr/>
        </p:nvSpPr>
        <p:spPr>
          <a:xfrm>
            <a:off x="2484120" y="1046859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</a:t>
            </a:r>
            <a:r>
              <a:rPr lang="en-US" altLang="ko-KR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Port</a:t>
            </a:r>
            <a:endParaRPr lang="ko-KR" altLang="en-US" sz="28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383A624-FF7D-49D8-BF2E-C1E53C3E557F}"/>
              </a:ext>
            </a:extLst>
          </p:cNvPr>
          <p:cNvSpPr/>
          <p:nvPr/>
        </p:nvSpPr>
        <p:spPr>
          <a:xfrm>
            <a:off x="2484120" y="4284246"/>
            <a:ext cx="7223760" cy="1347405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네트워크 상에서 자원이 어디 있는지를 알려주기 위한 규약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웹 사이트 주소 뿐만 아니라 컴퓨터 네트워크상의 자원의 주소와 정보를 나타냄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.(node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에서 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URL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모듈로 객체 만들어서 파싱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.)</a:t>
            </a:r>
            <a:endParaRPr lang="ko-KR" altLang="en-US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7A2C314-B22A-48F7-B481-BD6B510B8067}"/>
              </a:ext>
            </a:extLst>
          </p:cNvPr>
          <p:cNvSpPr/>
          <p:nvPr/>
        </p:nvSpPr>
        <p:spPr>
          <a:xfrm>
            <a:off x="2484120" y="3797412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   URL(Uniform Resource Locator) </a:t>
            </a:r>
            <a:endParaRPr lang="ko-KR" altLang="en-US" sz="20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C3965B-8EA3-471A-AFB2-46A5C95071AF}"/>
              </a:ext>
            </a:extLst>
          </p:cNvPr>
          <p:cNvSpPr txBox="1"/>
          <p:nvPr/>
        </p:nvSpPr>
        <p:spPr>
          <a:xfrm>
            <a:off x="11361169" y="5961172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4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DAE1D8-F6FB-4802-BE5E-C14D4A4BAEC5}"/>
              </a:ext>
            </a:extLst>
          </p:cNvPr>
          <p:cNvSpPr/>
          <p:nvPr/>
        </p:nvSpPr>
        <p:spPr>
          <a:xfrm>
            <a:off x="11326758" y="6459794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06026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E93F755-C8F2-4910-98DC-BD048EAE01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와이어, 조류, 대형, 그룹이(가) 표시된 사진&#10;&#10;자동 생성된 설명">
            <a:extLst>
              <a:ext uri="{FF2B5EF4-FFF2-40B4-BE49-F238E27FC236}">
                <a16:creationId xmlns:a16="http://schemas.microsoft.com/office/drawing/2014/main" id="{96A99F2B-25BD-4D14-9910-43566A86C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12" b="12381"/>
          <a:stretch/>
        </p:blipFill>
        <p:spPr>
          <a:xfrm>
            <a:off x="0" y="1"/>
            <a:ext cx="12192000" cy="6858000"/>
          </a:xfrm>
          <a:custGeom>
            <a:avLst/>
            <a:gdLst>
              <a:gd name="connsiteX0" fmla="*/ 0 w 12192000"/>
              <a:gd name="connsiteY0" fmla="*/ 0 h 9765267"/>
              <a:gd name="connsiteX1" fmla="*/ 12192000 w 12192000"/>
              <a:gd name="connsiteY1" fmla="*/ 0 h 9765267"/>
              <a:gd name="connsiteX2" fmla="*/ 12192000 w 12192000"/>
              <a:gd name="connsiteY2" fmla="*/ 9765267 h 9765267"/>
              <a:gd name="connsiteX3" fmla="*/ 0 w 12192000"/>
              <a:gd name="connsiteY3" fmla="*/ 9765267 h 9765267"/>
              <a:gd name="connsiteX4" fmla="*/ 0 w 12192000"/>
              <a:gd name="connsiteY4" fmla="*/ 0 h 9765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9765267">
                <a:moveTo>
                  <a:pt x="0" y="0"/>
                </a:moveTo>
                <a:lnTo>
                  <a:pt x="12192000" y="0"/>
                </a:lnTo>
                <a:lnTo>
                  <a:pt x="12192000" y="9765267"/>
                </a:lnTo>
                <a:lnTo>
                  <a:pt x="0" y="9765267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61B475E-BBED-4E75-8E0A-FEEF67BC0CB4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4FC10DB-1253-443E-9C0D-74EB4C0EAB2B}"/>
              </a:ext>
            </a:extLst>
          </p:cNvPr>
          <p:cNvSpPr/>
          <p:nvPr/>
        </p:nvSpPr>
        <p:spPr>
          <a:xfrm>
            <a:off x="2484120" y="1430542"/>
            <a:ext cx="7223760" cy="1998458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프로그램에서 파일 읽기 요청 전에 콜백함수 등록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 처리가 끝나면 자동으로 </a:t>
            </a:r>
            <a:r>
              <a:rPr lang="ko-KR" altLang="en-US" sz="2000" dirty="0" err="1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콜백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함수를 호출함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프로그램이 파일 읽기 작업이 끝날 때까지 대기하지 않아도 파일을 다 읽은 시점에</a:t>
            </a:r>
            <a:endParaRPr lang="en-US" altLang="ko-KR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통보를 받고 파일의 내용을 화면에 보여주는 작업 진행 가능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  <a:p>
            <a:pPr lvl="1"/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비동기 방식 가능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6E543C1-86C8-4A50-8C92-0C6D6DC215D5}"/>
              </a:ext>
            </a:extLst>
          </p:cNvPr>
          <p:cNvSpPr/>
          <p:nvPr/>
        </p:nvSpPr>
        <p:spPr>
          <a:xfrm>
            <a:off x="2484120" y="943708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  콜백함수</a:t>
            </a:r>
            <a:r>
              <a:rPr lang="en-US" altLang="ko-KR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(Callback Function)</a:t>
            </a:r>
            <a:endParaRPr lang="ko-KR" altLang="en-US" sz="20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5586561-993C-4609-82F9-B76E5B627330}"/>
              </a:ext>
            </a:extLst>
          </p:cNvPr>
          <p:cNvSpPr/>
          <p:nvPr/>
        </p:nvSpPr>
        <p:spPr>
          <a:xfrm>
            <a:off x="2484120" y="4902499"/>
            <a:ext cx="7223760" cy="854873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객체 원형인 클래스에서 속성 추가할 때는 프로토타입</a:t>
            </a:r>
            <a:endParaRPr lang="en-US" altLang="ko-KR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메소드를 써야 추가가 가능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77C199-0ED3-4DBA-9AA9-AA5FDF75E56B}"/>
              </a:ext>
            </a:extLst>
          </p:cNvPr>
          <p:cNvSpPr/>
          <p:nvPr/>
        </p:nvSpPr>
        <p:spPr>
          <a:xfrm>
            <a:off x="2484120" y="4359341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   프로토타입 객체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D2B52-5511-4C3A-907C-551D525850A3}"/>
              </a:ext>
            </a:extLst>
          </p:cNvPr>
          <p:cNvSpPr txBox="1"/>
          <p:nvPr/>
        </p:nvSpPr>
        <p:spPr>
          <a:xfrm>
            <a:off x="11400501" y="5872682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5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50482C-5959-498C-BA3B-2B9F1A1D05FD}"/>
              </a:ext>
            </a:extLst>
          </p:cNvPr>
          <p:cNvSpPr/>
          <p:nvPr/>
        </p:nvSpPr>
        <p:spPr>
          <a:xfrm>
            <a:off x="11366090" y="6371304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7337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와이어, 조류, 대형, 그룹이(가) 표시된 사진&#10;&#10;자동 생성된 설명">
            <a:extLst>
              <a:ext uri="{FF2B5EF4-FFF2-40B4-BE49-F238E27FC236}">
                <a16:creationId xmlns:a16="http://schemas.microsoft.com/office/drawing/2014/main" id="{AE156298-6C22-4C61-91C1-FFEF9B9B8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06" b="41588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3184A3D-0C4B-470B-9AD3-39E698F74191}"/>
              </a:ext>
            </a:extLst>
          </p:cNvPr>
          <p:cNvSpPr/>
          <p:nvPr/>
        </p:nvSpPr>
        <p:spPr>
          <a:xfrm>
            <a:off x="2484120" y="1590017"/>
            <a:ext cx="7223760" cy="1160537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자바스크립트를 이용한 노드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이벤트를 기반으로 한 비동기</a:t>
            </a:r>
            <a:endParaRPr lang="en-US" altLang="ko-KR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lvl="1"/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콜백함수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)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입출력 방식으로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웹 서비스와 같은 서버 기능을</a:t>
            </a:r>
            <a:endParaRPr lang="en-US" altLang="ko-KR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만드는데 유용한 개발 도구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2A463F6-09E8-4E17-9B91-30E209563333}"/>
              </a:ext>
            </a:extLst>
          </p:cNvPr>
          <p:cNvSpPr/>
          <p:nvPr/>
        </p:nvSpPr>
        <p:spPr>
          <a:xfrm>
            <a:off x="2484120" y="1046859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    Node.js </a:t>
            </a:r>
            <a:endParaRPr lang="ko-KR" altLang="en-US" sz="20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383A624-FF7D-49D8-BF2E-C1E53C3E557F}"/>
              </a:ext>
            </a:extLst>
          </p:cNvPr>
          <p:cNvSpPr/>
          <p:nvPr/>
        </p:nvSpPr>
        <p:spPr>
          <a:xfrm>
            <a:off x="2484120" y="4284246"/>
            <a:ext cx="7223760" cy="1347405"/>
          </a:xfrm>
          <a:prstGeom prst="rect">
            <a:avLst/>
          </a:prstGeom>
          <a:solidFill>
            <a:schemeClr val="bg1">
              <a:lumMod val="85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한 쪽에서 다른 쪽으로 지금 상태나 어떤 일이 발생했음을</a:t>
            </a:r>
            <a:endParaRPr lang="en-US" altLang="ko-KR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lvl="1"/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알리는 것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어떤 함수의 결과물도 이벤트로 전달</a:t>
            </a:r>
            <a:r>
              <a:rPr lang="en-US" altLang="ko-KR" sz="2000" dirty="0">
                <a:solidFill>
                  <a:schemeClr val="tx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7A2C314-B22A-48F7-B481-BD6B510B8067}"/>
              </a:ext>
            </a:extLst>
          </p:cNvPr>
          <p:cNvSpPr/>
          <p:nvPr/>
        </p:nvSpPr>
        <p:spPr>
          <a:xfrm>
            <a:off x="2484120" y="3797412"/>
            <a:ext cx="7223760" cy="543158"/>
          </a:xfrm>
          <a:prstGeom prst="rect">
            <a:avLst/>
          </a:prstGeom>
          <a:solidFill>
            <a:srgbClr val="3757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      이벤트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0599750-3B66-462C-8BDB-C4CCC05AB392}"/>
              </a:ext>
            </a:extLst>
          </p:cNvPr>
          <p:cNvSpPr/>
          <p:nvPr/>
        </p:nvSpPr>
        <p:spPr>
          <a:xfrm>
            <a:off x="1081239" y="5784803"/>
            <a:ext cx="235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: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E7D9F9-0C16-4B7A-8094-59B0FA94B76A}"/>
              </a:ext>
            </a:extLst>
          </p:cNvPr>
          <p:cNvSpPr/>
          <p:nvPr/>
        </p:nvSpPr>
        <p:spPr>
          <a:xfrm>
            <a:off x="2484120" y="6154135"/>
            <a:ext cx="7223760" cy="90690"/>
          </a:xfrm>
          <a:prstGeom prst="rect">
            <a:avLst/>
          </a:prstGeom>
          <a:solidFill>
            <a:srgbClr val="006EB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864BEC-EE48-4EE7-B14D-BE3A271AF31A}"/>
              </a:ext>
            </a:extLst>
          </p:cNvPr>
          <p:cNvSpPr txBox="1"/>
          <p:nvPr/>
        </p:nvSpPr>
        <p:spPr>
          <a:xfrm>
            <a:off x="11400503" y="5784191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6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B507B02-4516-43DE-A0B9-39C7F7D567FF}"/>
              </a:ext>
            </a:extLst>
          </p:cNvPr>
          <p:cNvSpPr/>
          <p:nvPr/>
        </p:nvSpPr>
        <p:spPr>
          <a:xfrm>
            <a:off x="11366092" y="6282813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018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FB5FB4-D407-44B6-92D2-C1DAA0E39F23}"/>
              </a:ext>
            </a:extLst>
          </p:cNvPr>
          <p:cNvSpPr/>
          <p:nvPr/>
        </p:nvSpPr>
        <p:spPr>
          <a:xfrm>
            <a:off x="0" y="-4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30BA4-DAC2-43A5-B712-A1231249AE78}"/>
              </a:ext>
            </a:extLst>
          </p:cNvPr>
          <p:cNvSpPr txBox="1"/>
          <p:nvPr/>
        </p:nvSpPr>
        <p:spPr>
          <a:xfrm>
            <a:off x="508348" y="71882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spc="-15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1FF0A8-1E78-4858-8938-0C783B3383DB}"/>
              </a:ext>
            </a:extLst>
          </p:cNvPr>
          <p:cNvSpPr/>
          <p:nvPr/>
        </p:nvSpPr>
        <p:spPr>
          <a:xfrm>
            <a:off x="0" y="6459448"/>
            <a:ext cx="12192000" cy="42628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A1668D0-2B76-491F-9B48-938B5F0645ED}"/>
              </a:ext>
            </a:extLst>
          </p:cNvPr>
          <p:cNvSpPr/>
          <p:nvPr/>
        </p:nvSpPr>
        <p:spPr>
          <a:xfrm>
            <a:off x="1225291" y="3072918"/>
            <a:ext cx="1036320" cy="1174790"/>
          </a:xfrm>
          <a:prstGeom prst="rect">
            <a:avLst/>
          </a:prstGeom>
          <a:solidFill>
            <a:srgbClr val="9EC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267F9AA-C708-483E-A540-DE4C871C2251}"/>
              </a:ext>
            </a:extLst>
          </p:cNvPr>
          <p:cNvSpPr/>
          <p:nvPr/>
        </p:nvSpPr>
        <p:spPr>
          <a:xfrm>
            <a:off x="7923267" y="2154196"/>
            <a:ext cx="2057401" cy="2243854"/>
          </a:xfrm>
          <a:prstGeom prst="rect">
            <a:avLst/>
          </a:prstGeom>
          <a:solidFill>
            <a:srgbClr val="5AC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7459A14-D87E-4A27-AFCF-F9E41A800D34}"/>
              </a:ext>
            </a:extLst>
          </p:cNvPr>
          <p:cNvSpPr/>
          <p:nvPr/>
        </p:nvSpPr>
        <p:spPr>
          <a:xfrm>
            <a:off x="5894004" y="1365660"/>
            <a:ext cx="1108709" cy="491268"/>
          </a:xfrm>
          <a:prstGeom prst="rect">
            <a:avLst/>
          </a:prstGeom>
          <a:solidFill>
            <a:srgbClr val="129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DE9DDD1-82A8-4931-A89F-195CE8ACAC1C}"/>
              </a:ext>
            </a:extLst>
          </p:cNvPr>
          <p:cNvSpPr/>
          <p:nvPr/>
        </p:nvSpPr>
        <p:spPr>
          <a:xfrm>
            <a:off x="4353299" y="2914528"/>
            <a:ext cx="2598417" cy="3003715"/>
          </a:xfrm>
          <a:prstGeom prst="rect">
            <a:avLst/>
          </a:prstGeom>
          <a:solidFill>
            <a:srgbClr val="E4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2212FE-EF44-47CB-A9BD-910AF7F9BE14}"/>
              </a:ext>
            </a:extLst>
          </p:cNvPr>
          <p:cNvSpPr/>
          <p:nvPr/>
        </p:nvSpPr>
        <p:spPr>
          <a:xfrm>
            <a:off x="9531899" y="2420593"/>
            <a:ext cx="1578863" cy="1827115"/>
          </a:xfrm>
          <a:prstGeom prst="rect">
            <a:avLst/>
          </a:prstGeom>
          <a:solidFill>
            <a:srgbClr val="415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FC97CFC-24C2-49F9-A33D-55BCF535F9EA}"/>
              </a:ext>
            </a:extLst>
          </p:cNvPr>
          <p:cNvSpPr/>
          <p:nvPr/>
        </p:nvSpPr>
        <p:spPr>
          <a:xfrm>
            <a:off x="9608735" y="2500297"/>
            <a:ext cx="1368708" cy="1551651"/>
          </a:xfrm>
          <a:prstGeom prst="rect">
            <a:avLst/>
          </a:prstGeom>
          <a:solidFill>
            <a:srgbClr val="B4B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48B65B-6F50-40B4-A2C7-AC1B5D3CE481}"/>
              </a:ext>
            </a:extLst>
          </p:cNvPr>
          <p:cNvSpPr txBox="1"/>
          <p:nvPr/>
        </p:nvSpPr>
        <p:spPr>
          <a:xfrm>
            <a:off x="1081239" y="2394646"/>
            <a:ext cx="129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클라이언트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</a:t>
            </a:r>
            <a:r>
              <a:rPr lang="ko-KR" altLang="en-US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웹브라우저</a:t>
            </a: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4A8B7-90AC-4628-88B5-7DD431442D2A}"/>
              </a:ext>
            </a:extLst>
          </p:cNvPr>
          <p:cNvSpPr txBox="1"/>
          <p:nvPr/>
        </p:nvSpPr>
        <p:spPr>
          <a:xfrm>
            <a:off x="5098593" y="2444174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D729C4-C819-4E67-80FC-D2B8B49E2D48}"/>
              </a:ext>
            </a:extLst>
          </p:cNvPr>
          <p:cNvSpPr txBox="1"/>
          <p:nvPr/>
        </p:nvSpPr>
        <p:spPr>
          <a:xfrm>
            <a:off x="5858292" y="952974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외부 웹서버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AE71F1E-E5BA-416C-ABF4-C0EA431D73A8}"/>
              </a:ext>
            </a:extLst>
          </p:cNvPr>
          <p:cNvSpPr txBox="1"/>
          <p:nvPr/>
        </p:nvSpPr>
        <p:spPr>
          <a:xfrm>
            <a:off x="8436699" y="1672262"/>
            <a:ext cx="103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http</a:t>
            </a: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10BB9D-C250-40CF-A51A-E7DFA7A74880}"/>
              </a:ext>
            </a:extLst>
          </p:cNvPr>
          <p:cNvSpPr txBox="1"/>
          <p:nvPr/>
        </p:nvSpPr>
        <p:spPr>
          <a:xfrm>
            <a:off x="9607265" y="2540377"/>
            <a:ext cx="1368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Express</a:t>
            </a: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5FD9A1-C14F-42AA-A13B-3CB873E29946}"/>
              </a:ext>
            </a:extLst>
          </p:cNvPr>
          <p:cNvSpPr txBox="1"/>
          <p:nvPr/>
        </p:nvSpPr>
        <p:spPr>
          <a:xfrm>
            <a:off x="10107016" y="2123716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외장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112D750-A2C3-4458-B146-D1E594D39823}"/>
              </a:ext>
            </a:extLst>
          </p:cNvPr>
          <p:cNvCxnSpPr/>
          <p:nvPr/>
        </p:nvCxnSpPr>
        <p:spPr>
          <a:xfrm>
            <a:off x="2627368" y="3154680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C84E826-3D22-4B03-908C-C1DD25EBEDF3}"/>
              </a:ext>
            </a:extLst>
          </p:cNvPr>
          <p:cNvCxnSpPr/>
          <p:nvPr/>
        </p:nvCxnSpPr>
        <p:spPr>
          <a:xfrm flipH="1">
            <a:off x="2627368" y="3260825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2EB5DEE-A56A-4ACA-8841-51B333220139}"/>
              </a:ext>
            </a:extLst>
          </p:cNvPr>
          <p:cNvSpPr txBox="1"/>
          <p:nvPr/>
        </p:nvSpPr>
        <p:spPr>
          <a:xfrm>
            <a:off x="2983691" y="2710397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요청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B68A4B-0326-4985-AB0E-F4B443B212D4}"/>
              </a:ext>
            </a:extLst>
          </p:cNvPr>
          <p:cNvSpPr txBox="1"/>
          <p:nvPr/>
        </p:nvSpPr>
        <p:spPr>
          <a:xfrm>
            <a:off x="2974164" y="3340273"/>
            <a:ext cx="647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kumimoji="0" lang="en-US" altLang="ko-KR" sz="18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E822A05-58A0-4542-B65C-94878A49CE4B}"/>
              </a:ext>
            </a:extLst>
          </p:cNvPr>
          <p:cNvSpPr/>
          <p:nvPr/>
        </p:nvSpPr>
        <p:spPr>
          <a:xfrm>
            <a:off x="4353299" y="2910958"/>
            <a:ext cx="34679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83AA50-E0A7-4C5C-A30A-71F75A1D3B4D}"/>
              </a:ext>
            </a:extLst>
          </p:cNvPr>
          <p:cNvSpPr txBox="1"/>
          <p:nvPr/>
        </p:nvSpPr>
        <p:spPr>
          <a:xfrm>
            <a:off x="4202933" y="3362147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port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D0DFC0E-803A-4D66-B9BD-CA3E4624F5CA}"/>
              </a:ext>
            </a:extLst>
          </p:cNvPr>
          <p:cNvCxnSpPr>
            <a:cxnSpLocks/>
          </p:cNvCxnSpPr>
          <p:nvPr/>
        </p:nvCxnSpPr>
        <p:spPr>
          <a:xfrm flipV="1">
            <a:off x="6270893" y="1981629"/>
            <a:ext cx="0" cy="721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FB2F66D-71BC-4F3A-A2AA-740355093164}"/>
              </a:ext>
            </a:extLst>
          </p:cNvPr>
          <p:cNvCxnSpPr>
            <a:cxnSpLocks/>
          </p:cNvCxnSpPr>
          <p:nvPr/>
        </p:nvCxnSpPr>
        <p:spPr>
          <a:xfrm>
            <a:off x="6427701" y="1989297"/>
            <a:ext cx="0" cy="760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910467B9-6BAA-450E-83A0-11539E89D1D4}"/>
              </a:ext>
            </a:extLst>
          </p:cNvPr>
          <p:cNvSpPr txBox="1"/>
          <p:nvPr/>
        </p:nvSpPr>
        <p:spPr>
          <a:xfrm>
            <a:off x="5603490" y="1856928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요청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5515CA4-C9C2-4D61-B2CF-4C4BC92EA708}"/>
              </a:ext>
            </a:extLst>
          </p:cNvPr>
          <p:cNvSpPr txBox="1"/>
          <p:nvPr/>
        </p:nvSpPr>
        <p:spPr>
          <a:xfrm>
            <a:off x="6460910" y="2394646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8BE021EF-8291-468B-96E5-3C7FD2E0E876}"/>
              </a:ext>
            </a:extLst>
          </p:cNvPr>
          <p:cNvCxnSpPr>
            <a:cxnSpLocks/>
          </p:cNvCxnSpPr>
          <p:nvPr/>
        </p:nvCxnSpPr>
        <p:spPr>
          <a:xfrm>
            <a:off x="7038423" y="3562202"/>
            <a:ext cx="7638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E0397053-DF97-43D2-810F-D357B357568D}"/>
              </a:ext>
            </a:extLst>
          </p:cNvPr>
          <p:cNvCxnSpPr/>
          <p:nvPr/>
        </p:nvCxnSpPr>
        <p:spPr>
          <a:xfrm flipH="1">
            <a:off x="7002713" y="3740383"/>
            <a:ext cx="799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B5347A35-7308-4156-ADB6-D8C4433FCE68}"/>
              </a:ext>
            </a:extLst>
          </p:cNvPr>
          <p:cNvSpPr txBox="1"/>
          <p:nvPr/>
        </p:nvSpPr>
        <p:spPr>
          <a:xfrm>
            <a:off x="7100429" y="2922179"/>
            <a:ext cx="647527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모듈 호출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EE69AE3-B983-4218-8920-CC9AB7913FDF}"/>
              </a:ext>
            </a:extLst>
          </p:cNvPr>
          <p:cNvSpPr txBox="1"/>
          <p:nvPr/>
        </p:nvSpPr>
        <p:spPr>
          <a:xfrm>
            <a:off x="7132051" y="3747756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BDE4C7-8CCF-4CC0-A105-7D391F8AF0BF}"/>
              </a:ext>
            </a:extLst>
          </p:cNvPr>
          <p:cNvSpPr txBox="1"/>
          <p:nvPr/>
        </p:nvSpPr>
        <p:spPr>
          <a:xfrm>
            <a:off x="11577483" y="5836688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7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F92F31D-1D16-46FA-943B-A8E5C9E1EA09}"/>
              </a:ext>
            </a:extLst>
          </p:cNvPr>
          <p:cNvSpPr/>
          <p:nvPr/>
        </p:nvSpPr>
        <p:spPr>
          <a:xfrm>
            <a:off x="11543072" y="6335310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7671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FB5FB4-D407-44B6-92D2-C1DAA0E39F23}"/>
              </a:ext>
            </a:extLst>
          </p:cNvPr>
          <p:cNvSpPr/>
          <p:nvPr/>
        </p:nvSpPr>
        <p:spPr>
          <a:xfrm>
            <a:off x="0" y="-4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30BA4-DAC2-43A5-B712-A1231249AE78}"/>
              </a:ext>
            </a:extLst>
          </p:cNvPr>
          <p:cNvSpPr txBox="1"/>
          <p:nvPr/>
        </p:nvSpPr>
        <p:spPr>
          <a:xfrm>
            <a:off x="508348" y="71882"/>
            <a:ext cx="3609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spc="-15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  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- 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간단히 생성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1FF0A8-1E78-4858-8938-0C783B3383DB}"/>
              </a:ext>
            </a:extLst>
          </p:cNvPr>
          <p:cNvSpPr/>
          <p:nvPr/>
        </p:nvSpPr>
        <p:spPr>
          <a:xfrm>
            <a:off x="0" y="6459448"/>
            <a:ext cx="12192000" cy="42628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1E7AA4-1FEE-47F3-A907-6853D9688584}"/>
              </a:ext>
            </a:extLst>
          </p:cNvPr>
          <p:cNvSpPr txBox="1"/>
          <p:nvPr/>
        </p:nvSpPr>
        <p:spPr>
          <a:xfrm>
            <a:off x="6072180" y="1173687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외부 웹서버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ADBEBFE-4EDF-432B-9A4C-864341B1F6FF}"/>
              </a:ext>
            </a:extLst>
          </p:cNvPr>
          <p:cNvSpPr/>
          <p:nvPr/>
        </p:nvSpPr>
        <p:spPr>
          <a:xfrm>
            <a:off x="1374275" y="3213937"/>
            <a:ext cx="1036320" cy="1174790"/>
          </a:xfrm>
          <a:prstGeom prst="rect">
            <a:avLst/>
          </a:prstGeom>
          <a:solidFill>
            <a:srgbClr val="9EC8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D4AC067-E1D8-470A-901B-1A1F04BF8CA1}"/>
              </a:ext>
            </a:extLst>
          </p:cNvPr>
          <p:cNvSpPr/>
          <p:nvPr/>
        </p:nvSpPr>
        <p:spPr>
          <a:xfrm>
            <a:off x="4502283" y="3055547"/>
            <a:ext cx="2598417" cy="3003715"/>
          </a:xfrm>
          <a:prstGeom prst="rect">
            <a:avLst/>
          </a:prstGeom>
          <a:solidFill>
            <a:srgbClr val="E4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48B65B-6F50-40B4-A2C7-AC1B5D3CE481}"/>
              </a:ext>
            </a:extLst>
          </p:cNvPr>
          <p:cNvSpPr txBox="1"/>
          <p:nvPr/>
        </p:nvSpPr>
        <p:spPr>
          <a:xfrm>
            <a:off x="1230223" y="2551647"/>
            <a:ext cx="129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클라이언트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(</a:t>
            </a:r>
            <a:r>
              <a:rPr lang="ko-KR" altLang="en-US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웹브라우저</a:t>
            </a:r>
            <a:r>
              <a:rPr lang="en-US" altLang="ko-KR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)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4A8B7-90AC-4628-88B5-7DD431442D2A}"/>
              </a:ext>
            </a:extLst>
          </p:cNvPr>
          <p:cNvSpPr txBox="1"/>
          <p:nvPr/>
        </p:nvSpPr>
        <p:spPr>
          <a:xfrm>
            <a:off x="5247577" y="260117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2112D750-A2C3-4458-B146-D1E594D39823}"/>
              </a:ext>
            </a:extLst>
          </p:cNvPr>
          <p:cNvCxnSpPr/>
          <p:nvPr/>
        </p:nvCxnSpPr>
        <p:spPr>
          <a:xfrm>
            <a:off x="2776352" y="3311681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C84E826-3D22-4B03-908C-C1DD25EBEDF3}"/>
              </a:ext>
            </a:extLst>
          </p:cNvPr>
          <p:cNvCxnSpPr/>
          <p:nvPr/>
        </p:nvCxnSpPr>
        <p:spPr>
          <a:xfrm flipH="1">
            <a:off x="2776352" y="3417826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2EB5DEE-A56A-4ACA-8841-51B333220139}"/>
              </a:ext>
            </a:extLst>
          </p:cNvPr>
          <p:cNvSpPr txBox="1"/>
          <p:nvPr/>
        </p:nvSpPr>
        <p:spPr>
          <a:xfrm>
            <a:off x="3132675" y="2867398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요청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B68A4B-0326-4985-AB0E-F4B443B212D4}"/>
              </a:ext>
            </a:extLst>
          </p:cNvPr>
          <p:cNvSpPr txBox="1"/>
          <p:nvPr/>
        </p:nvSpPr>
        <p:spPr>
          <a:xfrm>
            <a:off x="3123148" y="3497274"/>
            <a:ext cx="647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kumimoji="0" lang="en-US" altLang="ko-KR" sz="18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E822A05-58A0-4542-B65C-94878A49CE4B}"/>
              </a:ext>
            </a:extLst>
          </p:cNvPr>
          <p:cNvSpPr/>
          <p:nvPr/>
        </p:nvSpPr>
        <p:spPr>
          <a:xfrm>
            <a:off x="4502283" y="3067959"/>
            <a:ext cx="34679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83AA50-E0A7-4C5C-A30A-71F75A1D3B4D}"/>
              </a:ext>
            </a:extLst>
          </p:cNvPr>
          <p:cNvSpPr txBox="1"/>
          <p:nvPr/>
        </p:nvSpPr>
        <p:spPr>
          <a:xfrm>
            <a:off x="4351917" y="3519148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port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69078AC-227F-4D0E-99D0-FAC7239D1826}"/>
              </a:ext>
            </a:extLst>
          </p:cNvPr>
          <p:cNvSpPr/>
          <p:nvPr/>
        </p:nvSpPr>
        <p:spPr>
          <a:xfrm>
            <a:off x="4955760" y="4551126"/>
            <a:ext cx="671230" cy="549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DDE294B6-61DC-4E58-B65A-0209B7A28C2C}"/>
              </a:ext>
            </a:extLst>
          </p:cNvPr>
          <p:cNvSpPr/>
          <p:nvPr/>
        </p:nvSpPr>
        <p:spPr>
          <a:xfrm>
            <a:off x="5827477" y="4551126"/>
            <a:ext cx="789675" cy="549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738C043-E053-46B2-AF5E-4A3D657E41DE}"/>
              </a:ext>
            </a:extLst>
          </p:cNvPr>
          <p:cNvSpPr txBox="1"/>
          <p:nvPr/>
        </p:nvSpPr>
        <p:spPr>
          <a:xfrm>
            <a:off x="4885107" y="4112935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이벤트</a:t>
            </a:r>
            <a:endParaRPr kumimoji="0" lang="en-US" altLang="ko-KR" sz="180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CD55C6B-5BAC-43ED-BA43-BB245F80E570}"/>
              </a:ext>
            </a:extLst>
          </p:cNvPr>
          <p:cNvSpPr txBox="1"/>
          <p:nvPr/>
        </p:nvSpPr>
        <p:spPr>
          <a:xfrm>
            <a:off x="5697170" y="4112935"/>
            <a:ext cx="1050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i="0" u="none" strike="noStrike" cap="none" spc="-15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 dirty="0"/>
              <a:t>콜백함수</a:t>
            </a:r>
            <a:endParaRPr lang="en-US" altLang="ko-KR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6F6C771E-4735-4D98-926C-212BEC4165F6}"/>
              </a:ext>
            </a:extLst>
          </p:cNvPr>
          <p:cNvSpPr/>
          <p:nvPr/>
        </p:nvSpPr>
        <p:spPr>
          <a:xfrm>
            <a:off x="6107892" y="1586373"/>
            <a:ext cx="1108709" cy="491268"/>
          </a:xfrm>
          <a:prstGeom prst="rect">
            <a:avLst/>
          </a:prstGeom>
          <a:solidFill>
            <a:srgbClr val="129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55B47C5D-31E6-4E2C-953A-3B462D41E67F}"/>
              </a:ext>
            </a:extLst>
          </p:cNvPr>
          <p:cNvCxnSpPr>
            <a:cxnSpLocks/>
          </p:cNvCxnSpPr>
          <p:nvPr/>
        </p:nvCxnSpPr>
        <p:spPr>
          <a:xfrm flipV="1">
            <a:off x="6484781" y="2202342"/>
            <a:ext cx="0" cy="721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05E982D0-0837-4029-B4FD-6E978DD415A2}"/>
              </a:ext>
            </a:extLst>
          </p:cNvPr>
          <p:cNvCxnSpPr>
            <a:cxnSpLocks/>
          </p:cNvCxnSpPr>
          <p:nvPr/>
        </p:nvCxnSpPr>
        <p:spPr>
          <a:xfrm>
            <a:off x="6641589" y="2210010"/>
            <a:ext cx="0" cy="760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95120A0-461E-44FB-8B31-4B2F16018959}"/>
              </a:ext>
            </a:extLst>
          </p:cNvPr>
          <p:cNvSpPr txBox="1"/>
          <p:nvPr/>
        </p:nvSpPr>
        <p:spPr>
          <a:xfrm>
            <a:off x="5217397" y="2091824"/>
            <a:ext cx="1509145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사이트요청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E4F6DBF-DC9A-4122-934A-00215D2EA131}"/>
              </a:ext>
            </a:extLst>
          </p:cNvPr>
          <p:cNvSpPr txBox="1"/>
          <p:nvPr/>
        </p:nvSpPr>
        <p:spPr>
          <a:xfrm>
            <a:off x="6674798" y="2615359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6858BB5-DF82-4AA7-9C0A-7B7AB59F5FF3}"/>
              </a:ext>
            </a:extLst>
          </p:cNvPr>
          <p:cNvSpPr/>
          <p:nvPr/>
        </p:nvSpPr>
        <p:spPr>
          <a:xfrm>
            <a:off x="6416005" y="3048143"/>
            <a:ext cx="64752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CC4626B-074F-47D9-B694-A7F3095D12ED}"/>
              </a:ext>
            </a:extLst>
          </p:cNvPr>
          <p:cNvSpPr txBox="1"/>
          <p:nvPr/>
        </p:nvSpPr>
        <p:spPr>
          <a:xfrm>
            <a:off x="7216601" y="2913565"/>
            <a:ext cx="1491499" cy="70788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Get </a:t>
            </a: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방식 요청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응답 수신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1" name="연결선: 구부러짐 70">
            <a:extLst>
              <a:ext uri="{FF2B5EF4-FFF2-40B4-BE49-F238E27FC236}">
                <a16:creationId xmlns:a16="http://schemas.microsoft.com/office/drawing/2014/main" id="{8F938D32-3A5F-404A-A738-6DC9C8F8CA0A}"/>
              </a:ext>
            </a:extLst>
          </p:cNvPr>
          <p:cNvCxnSpPr>
            <a:cxnSpLocks/>
          </p:cNvCxnSpPr>
          <p:nvPr/>
        </p:nvCxnSpPr>
        <p:spPr>
          <a:xfrm rot="5400000">
            <a:off x="6581036" y="3995325"/>
            <a:ext cx="980323" cy="281940"/>
          </a:xfrm>
          <a:prstGeom prst="curvedConnector3">
            <a:avLst>
              <a:gd name="adj1" fmla="val 422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E989A1F5-0FC3-454E-89D0-9D1FF7DA19B4}"/>
              </a:ext>
            </a:extLst>
          </p:cNvPr>
          <p:cNvSpPr/>
          <p:nvPr/>
        </p:nvSpPr>
        <p:spPr>
          <a:xfrm>
            <a:off x="8904375" y="2678174"/>
            <a:ext cx="2057401" cy="2243854"/>
          </a:xfrm>
          <a:prstGeom prst="rect">
            <a:avLst/>
          </a:prstGeom>
          <a:solidFill>
            <a:srgbClr val="5AC8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8DB8772-0F3E-4253-AA83-BFE9669CA7B6}"/>
              </a:ext>
            </a:extLst>
          </p:cNvPr>
          <p:cNvSpPr txBox="1"/>
          <p:nvPr/>
        </p:nvSpPr>
        <p:spPr>
          <a:xfrm>
            <a:off x="9417805" y="2305393"/>
            <a:ext cx="1030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http</a:t>
            </a: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793F7829-5C9B-4919-B373-7B69EB1F1E3E}"/>
              </a:ext>
            </a:extLst>
          </p:cNvPr>
          <p:cNvCxnSpPr/>
          <p:nvPr/>
        </p:nvCxnSpPr>
        <p:spPr>
          <a:xfrm flipH="1">
            <a:off x="7366980" y="4115136"/>
            <a:ext cx="1341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A59B5D6-C54F-4771-835E-96B2A7DCAE00}"/>
              </a:ext>
            </a:extLst>
          </p:cNvPr>
          <p:cNvSpPr txBox="1"/>
          <p:nvPr/>
        </p:nvSpPr>
        <p:spPr>
          <a:xfrm>
            <a:off x="7664095" y="4122037"/>
            <a:ext cx="898511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create Server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5EDE81-1DC6-4BC9-820B-411CF36F8F90}"/>
              </a:ext>
            </a:extLst>
          </p:cNvPr>
          <p:cNvSpPr txBox="1"/>
          <p:nvPr/>
        </p:nvSpPr>
        <p:spPr>
          <a:xfrm>
            <a:off x="11538153" y="5766874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8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05C42B7-9D18-4CC6-8D39-3136AD9C085D}"/>
              </a:ext>
            </a:extLst>
          </p:cNvPr>
          <p:cNvSpPr/>
          <p:nvPr/>
        </p:nvSpPr>
        <p:spPr>
          <a:xfrm>
            <a:off x="11503742" y="6265496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793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FB5FB4-D407-44B6-92D2-C1DAA0E39F23}"/>
              </a:ext>
            </a:extLst>
          </p:cNvPr>
          <p:cNvSpPr/>
          <p:nvPr/>
        </p:nvSpPr>
        <p:spPr>
          <a:xfrm>
            <a:off x="0" y="-4"/>
            <a:ext cx="12192000" cy="66699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30BA4-DAC2-43A5-B712-A1231249AE78}"/>
              </a:ext>
            </a:extLst>
          </p:cNvPr>
          <p:cNvSpPr txBox="1"/>
          <p:nvPr/>
        </p:nvSpPr>
        <p:spPr>
          <a:xfrm>
            <a:off x="508348" y="71882"/>
            <a:ext cx="3409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spc="-150" dirty="0"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2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.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  </a:t>
            </a:r>
            <a:r>
              <a:rPr kumimoji="0" lang="en-US" altLang="ko-KR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-  </a:t>
            </a:r>
            <a:r>
              <a:rPr kumimoji="0" lang="ko-KR" altLang="en-US" sz="2800" b="0" i="0" u="none" strike="noStrike" kern="1200" cap="none" spc="-150" normalizeH="0" baseline="0" noProof="0" dirty="0">
                <a:solidFill>
                  <a:schemeClr val="bg1"/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익스프레스</a:t>
            </a:r>
            <a:endParaRPr kumimoji="0" lang="en-US" altLang="ko-KR" sz="2800" b="0" i="0" u="none" strike="noStrike" kern="1200" cap="none" spc="-150" normalizeH="0" baseline="0" noProof="0" dirty="0">
              <a:solidFill>
                <a:schemeClr val="bg1"/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41FF0A8-1E78-4858-8938-0C783B3383DB}"/>
              </a:ext>
            </a:extLst>
          </p:cNvPr>
          <p:cNvSpPr/>
          <p:nvPr/>
        </p:nvSpPr>
        <p:spPr>
          <a:xfrm>
            <a:off x="0" y="6459448"/>
            <a:ext cx="12192000" cy="426281"/>
          </a:xfrm>
          <a:prstGeom prst="rect">
            <a:avLst/>
          </a:prstGeom>
          <a:solidFill>
            <a:srgbClr val="006E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DE9DDD1-82A8-4931-A89F-195CE8ACAC1C}"/>
              </a:ext>
            </a:extLst>
          </p:cNvPr>
          <p:cNvSpPr/>
          <p:nvPr/>
        </p:nvSpPr>
        <p:spPr>
          <a:xfrm>
            <a:off x="2326379" y="2319006"/>
            <a:ext cx="3138401" cy="3263957"/>
          </a:xfrm>
          <a:prstGeom prst="rect">
            <a:avLst/>
          </a:prstGeom>
          <a:solidFill>
            <a:srgbClr val="E4F8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2212FE-EF44-47CB-A9BD-910AF7F9BE14}"/>
              </a:ext>
            </a:extLst>
          </p:cNvPr>
          <p:cNvSpPr/>
          <p:nvPr/>
        </p:nvSpPr>
        <p:spPr>
          <a:xfrm>
            <a:off x="9093113" y="2353156"/>
            <a:ext cx="1578863" cy="1827115"/>
          </a:xfrm>
          <a:prstGeom prst="rect">
            <a:avLst/>
          </a:prstGeom>
          <a:solidFill>
            <a:srgbClr val="415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FC97CFC-24C2-49F9-A33D-55BCF535F9EA}"/>
              </a:ext>
            </a:extLst>
          </p:cNvPr>
          <p:cNvSpPr/>
          <p:nvPr/>
        </p:nvSpPr>
        <p:spPr>
          <a:xfrm>
            <a:off x="9169949" y="2432860"/>
            <a:ext cx="1368708" cy="1551651"/>
          </a:xfrm>
          <a:prstGeom prst="rect">
            <a:avLst/>
          </a:prstGeom>
          <a:solidFill>
            <a:srgbClr val="B4B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4A8B7-90AC-4628-88B5-7DD431442D2A}"/>
              </a:ext>
            </a:extLst>
          </p:cNvPr>
          <p:cNvSpPr txBox="1"/>
          <p:nvPr/>
        </p:nvSpPr>
        <p:spPr>
          <a:xfrm>
            <a:off x="3497873" y="1846269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웹 서버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10BB9D-C250-40CF-A51A-E7DFA7A74880}"/>
              </a:ext>
            </a:extLst>
          </p:cNvPr>
          <p:cNvSpPr txBox="1"/>
          <p:nvPr/>
        </p:nvSpPr>
        <p:spPr>
          <a:xfrm>
            <a:off x="9168479" y="2472940"/>
            <a:ext cx="1368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Express</a:t>
            </a:r>
            <a:r>
              <a:rPr kumimoji="0" lang="ko-KR" altLang="en-US" sz="1800" b="0" i="0" u="none" strike="noStrike" kern="1200" cap="none" spc="-15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Noto Sans CJK KR Black" panose="020B0A00000000000000" pitchFamily="34" charset="-127"/>
                <a:ea typeface="Noto Sans CJK KR Black" panose="020B0A00000000000000" pitchFamily="34" charset="-127"/>
                <a:cs typeface="+mn-cs"/>
              </a:rPr>
              <a:t>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5FD9A1-C14F-42AA-A13B-3CB873E29946}"/>
              </a:ext>
            </a:extLst>
          </p:cNvPr>
          <p:cNvSpPr txBox="1"/>
          <p:nvPr/>
        </p:nvSpPr>
        <p:spPr>
          <a:xfrm>
            <a:off x="9668230" y="2056279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외장 모듈</a:t>
            </a:r>
            <a:endParaRPr kumimoji="0" lang="en-US" altLang="ko-KR" sz="1800" b="0" i="0" u="none" strike="noStrike" kern="1200" cap="none" spc="-15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Noto Sans CJK KR Black" panose="020B0A00000000000000" pitchFamily="34" charset="-127"/>
              <a:ea typeface="Noto Sans CJK KR Black" panose="020B0A00000000000000" pitchFamily="34" charset="-127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E822A05-58A0-4542-B65C-94878A49CE4B}"/>
              </a:ext>
            </a:extLst>
          </p:cNvPr>
          <p:cNvSpPr/>
          <p:nvPr/>
        </p:nvSpPr>
        <p:spPr>
          <a:xfrm>
            <a:off x="2311139" y="2331838"/>
            <a:ext cx="346797" cy="518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183AA50-E0A7-4C5C-A30A-71F75A1D3B4D}"/>
              </a:ext>
            </a:extLst>
          </p:cNvPr>
          <p:cNvSpPr txBox="1"/>
          <p:nvPr/>
        </p:nvSpPr>
        <p:spPr>
          <a:xfrm>
            <a:off x="2160773" y="2752547"/>
            <a:ext cx="647527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port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E0397053-DF97-43D2-810F-D357B357568D}"/>
              </a:ext>
            </a:extLst>
          </p:cNvPr>
          <p:cNvCxnSpPr>
            <a:cxnSpLocks/>
          </p:cNvCxnSpPr>
          <p:nvPr/>
        </p:nvCxnSpPr>
        <p:spPr>
          <a:xfrm flipH="1">
            <a:off x="5833889" y="3260825"/>
            <a:ext cx="1587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EE69AE3-B983-4218-8920-CC9AB7913FDF}"/>
              </a:ext>
            </a:extLst>
          </p:cNvPr>
          <p:cNvSpPr txBox="1"/>
          <p:nvPr/>
        </p:nvSpPr>
        <p:spPr>
          <a:xfrm>
            <a:off x="5872445" y="3296550"/>
            <a:ext cx="1462260" cy="707886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use()  </a:t>
            </a:r>
            <a:r>
              <a:rPr lang="ko-KR" altLang="en-US" dirty="0"/>
              <a:t>로 설정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 err="1"/>
              <a:t>미들웨이</a:t>
            </a:r>
            <a:r>
              <a:rPr lang="en-US" altLang="ko-KR" dirty="0"/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04F6CE7-1166-4F97-B16E-FA30C2C14ABE}"/>
              </a:ext>
            </a:extLst>
          </p:cNvPr>
          <p:cNvSpPr txBox="1"/>
          <p:nvPr/>
        </p:nvSpPr>
        <p:spPr>
          <a:xfrm>
            <a:off x="8531527" y="942266"/>
            <a:ext cx="3348481" cy="70788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% </a:t>
            </a:r>
            <a:r>
              <a:rPr lang="en-US" altLang="ko-KR" sz="20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npm</a:t>
            </a: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20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init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% </a:t>
            </a:r>
            <a:r>
              <a:rPr lang="en-US" altLang="ko-KR" sz="20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npm</a:t>
            </a: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 install [</a:t>
            </a:r>
            <a:r>
              <a:rPr lang="ko-KR" altLang="en-US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모듈이름</a:t>
            </a: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] --save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A5550ED-82BC-453A-9BFD-A16A3D5AAAAC}"/>
              </a:ext>
            </a:extLst>
          </p:cNvPr>
          <p:cNvSpPr/>
          <p:nvPr/>
        </p:nvSpPr>
        <p:spPr>
          <a:xfrm>
            <a:off x="7790989" y="2776714"/>
            <a:ext cx="633666" cy="2030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6D713C-691F-4339-B075-E825D956C9A3}"/>
              </a:ext>
            </a:extLst>
          </p:cNvPr>
          <p:cNvSpPr txBox="1"/>
          <p:nvPr/>
        </p:nvSpPr>
        <p:spPr>
          <a:xfrm>
            <a:off x="7567562" y="2319006"/>
            <a:ext cx="1191322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spc="-15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app </a:t>
            </a:r>
            <a:r>
              <a:rPr lang="ko-KR" altLang="en-US" sz="2000" spc="-15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객채</a:t>
            </a:r>
            <a:endParaRPr lang="en-US" altLang="ko-KR" sz="2000" spc="-15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6AE3E40C-0FBF-4651-9BFA-648FE77E758A}"/>
              </a:ext>
            </a:extLst>
          </p:cNvPr>
          <p:cNvCxnSpPr>
            <a:cxnSpLocks/>
          </p:cNvCxnSpPr>
          <p:nvPr/>
        </p:nvCxnSpPr>
        <p:spPr>
          <a:xfrm flipH="1">
            <a:off x="5833889" y="4537420"/>
            <a:ext cx="1587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1FEFC8E-C190-40E7-9EEC-BB08BADA056F}"/>
              </a:ext>
            </a:extLst>
          </p:cNvPr>
          <p:cNvSpPr txBox="1"/>
          <p:nvPr/>
        </p:nvSpPr>
        <p:spPr>
          <a:xfrm>
            <a:off x="5872445" y="4573145"/>
            <a:ext cx="1421415" cy="707886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en-US" altLang="ko-KR" dirty="0"/>
              <a:t>get()  </a:t>
            </a:r>
            <a:r>
              <a:rPr lang="ko-KR" altLang="en-US" dirty="0"/>
              <a:t>로 설정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라우터</a:t>
            </a:r>
            <a:r>
              <a:rPr lang="en-US" altLang="ko-KR" dirty="0"/>
              <a:t>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EB1D729-F300-4DEB-9F21-53B61C88672C}"/>
              </a:ext>
            </a:extLst>
          </p:cNvPr>
          <p:cNvSpPr/>
          <p:nvPr/>
        </p:nvSpPr>
        <p:spPr>
          <a:xfrm>
            <a:off x="2884680" y="2481596"/>
            <a:ext cx="2249829" cy="15029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BFD8E55-6FBE-40B4-9FD4-5844E01ACD5D}"/>
              </a:ext>
            </a:extLst>
          </p:cNvPr>
          <p:cNvSpPr txBox="1"/>
          <p:nvPr/>
        </p:nvSpPr>
        <p:spPr>
          <a:xfrm>
            <a:off x="3316073" y="2744808"/>
            <a:ext cx="1176925" cy="1015663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미들웨어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미들웨어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………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352FF79-AE0A-44E7-B907-A4705C69BBE1}"/>
              </a:ext>
            </a:extLst>
          </p:cNvPr>
          <p:cNvSpPr/>
          <p:nvPr/>
        </p:nvSpPr>
        <p:spPr>
          <a:xfrm>
            <a:off x="2884680" y="4247724"/>
            <a:ext cx="2249829" cy="908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E98D48F-480B-4DBE-863C-2A4493436C2A}"/>
              </a:ext>
            </a:extLst>
          </p:cNvPr>
          <p:cNvSpPr txBox="1"/>
          <p:nvPr/>
        </p:nvSpPr>
        <p:spPr>
          <a:xfrm>
            <a:off x="3412314" y="4348145"/>
            <a:ext cx="1194559" cy="707886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pPr algn="ctr"/>
            <a:r>
              <a:rPr lang="ko-KR" altLang="en-US" dirty="0">
                <a:solidFill>
                  <a:schemeClr val="bg1"/>
                </a:solidFill>
              </a:rPr>
              <a:t>라우터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요청패턴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0E1C2F3C-0809-4496-82A6-84A1E2C8BC00}"/>
              </a:ext>
            </a:extLst>
          </p:cNvPr>
          <p:cNvCxnSpPr>
            <a:cxnSpLocks/>
          </p:cNvCxnSpPr>
          <p:nvPr/>
        </p:nvCxnSpPr>
        <p:spPr>
          <a:xfrm flipH="1">
            <a:off x="8516702" y="3414905"/>
            <a:ext cx="4843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3C160489-BD99-4DAE-80E2-CB62EC1A6DEA}"/>
              </a:ext>
            </a:extLst>
          </p:cNvPr>
          <p:cNvSpPr txBox="1"/>
          <p:nvPr/>
        </p:nvSpPr>
        <p:spPr>
          <a:xfrm>
            <a:off x="1016585" y="920418"/>
            <a:ext cx="6680034" cy="400110"/>
          </a:xfrm>
          <a:prstGeom prst="rect">
            <a:avLst/>
          </a:prstGeom>
        </p:spPr>
        <p:txBody>
          <a:bodyPr wrap="none" rtlCol="0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spc="-15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defRPr>
            </a:lvl1pPr>
          </a:lstStyle>
          <a:p>
            <a:r>
              <a:rPr lang="ko-KR" altLang="en-US" dirty="0"/>
              <a:t>미들웨어</a:t>
            </a:r>
            <a:r>
              <a:rPr lang="en-US" altLang="ko-KR" dirty="0"/>
              <a:t>(</a:t>
            </a:r>
            <a:r>
              <a:rPr lang="ko-KR" altLang="en-US" dirty="0"/>
              <a:t>처리</a:t>
            </a:r>
            <a:r>
              <a:rPr lang="en-US" altLang="ko-KR" dirty="0"/>
              <a:t>), </a:t>
            </a:r>
            <a:r>
              <a:rPr lang="ko-KR" altLang="en-US" dirty="0"/>
              <a:t>라우터</a:t>
            </a:r>
            <a:r>
              <a:rPr lang="en-US" altLang="ko-KR" dirty="0"/>
              <a:t>(</a:t>
            </a:r>
            <a:r>
              <a:rPr lang="ko-KR" altLang="en-US" dirty="0"/>
              <a:t>요청기능에 맞게 전달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= &gt; </a:t>
            </a:r>
            <a:r>
              <a:rPr lang="ko-KR" altLang="en-US" dirty="0"/>
              <a:t>독립된 기능의 함수</a:t>
            </a:r>
            <a:endParaRPr lang="en-US" altLang="ko-KR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4BFF5F-B78C-44B7-B6EC-80D5FFDA3B42}"/>
              </a:ext>
            </a:extLst>
          </p:cNvPr>
          <p:cNvSpPr txBox="1"/>
          <p:nvPr/>
        </p:nvSpPr>
        <p:spPr>
          <a:xfrm>
            <a:off x="11479160" y="5728818"/>
            <a:ext cx="516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>
                  <a:solidFill>
                    <a:schemeClr val="accent1">
                      <a:shade val="50000"/>
                    </a:schemeClr>
                  </a:solidFill>
                </a:ln>
                <a:solidFill>
                  <a:srgbClr val="006EB9"/>
                </a:solidFill>
                <a:latin typeface="Engravers MT" panose="02090707080505020304" pitchFamily="18" charset="0"/>
                <a:cs typeface="BrowalliaUPC" panose="020B0502040204020203" pitchFamily="34" charset="-34"/>
              </a:rPr>
              <a:t>9</a:t>
            </a:r>
            <a:endParaRPr lang="ko-KR" altLang="en-US" sz="3200" b="1" dirty="0">
              <a:ln>
                <a:solidFill>
                  <a:schemeClr val="accent1">
                    <a:shade val="50000"/>
                  </a:schemeClr>
                </a:solidFill>
              </a:ln>
              <a:solidFill>
                <a:srgbClr val="006EB9"/>
              </a:solidFill>
              <a:latin typeface="Engravers MT" panose="02090707080505020304" pitchFamily="18" charset="0"/>
              <a:cs typeface="BrowalliaUPC" panose="020B0502040204020203" pitchFamily="34" charset="-34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A819633-2CA1-4E2D-965F-CB9FCE12AE5C}"/>
              </a:ext>
            </a:extLst>
          </p:cNvPr>
          <p:cNvSpPr/>
          <p:nvPr/>
        </p:nvSpPr>
        <p:spPr>
          <a:xfrm>
            <a:off x="11444749" y="6227440"/>
            <a:ext cx="491613" cy="566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339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548</Words>
  <Application>Microsoft Office PowerPoint</Application>
  <PresentationFormat>와이드스크린</PresentationFormat>
  <Paragraphs>140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Noto Sans CJK KR Black</vt:lpstr>
      <vt:lpstr>Noto Sans CJK KR Light</vt:lpstr>
      <vt:lpstr>Noto Sans CJK KR Medium</vt:lpstr>
      <vt:lpstr>맑은 고딕</vt:lpstr>
      <vt:lpstr>Arial</vt:lpstr>
      <vt:lpstr>Engravers MT</vt:lpstr>
      <vt:lpstr>Rockwell Extra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yqy</dc:creator>
  <cp:lastModifiedBy>yqy</cp:lastModifiedBy>
  <cp:revision>3</cp:revision>
  <dcterms:created xsi:type="dcterms:W3CDTF">2020-07-15T23:03:21Z</dcterms:created>
  <dcterms:modified xsi:type="dcterms:W3CDTF">2020-07-15T23:17:40Z</dcterms:modified>
</cp:coreProperties>
</file>